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8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9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0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13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4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5.xml" ContentType="application/vnd.openxmlformats-officedocument.presentationml.notesSlid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notesSlides/notesSlide16.xml" ContentType="application/vnd.openxmlformats-officedocument.presentationml.notesSlide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71" r:id="rId5"/>
    <p:sldId id="263" r:id="rId6"/>
    <p:sldId id="279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0" r:id="rId16"/>
    <p:sldId id="273" r:id="rId17"/>
    <p:sldId id="272" r:id="rId18"/>
    <p:sldId id="261" r:id="rId19"/>
    <p:sldId id="274" r:id="rId20"/>
    <p:sldId id="275" r:id="rId21"/>
    <p:sldId id="276" r:id="rId22"/>
    <p:sldId id="277" r:id="rId23"/>
    <p:sldId id="278" r:id="rId24"/>
    <p:sldId id="26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02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Vol1\Carl\2011Norms\In%20Process\Document\2008%20v%202011%20ptiles+Growt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1 - Fall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Read'!$D$2:$D$61</c:f>
              <c:numCache>
                <c:formatCode>General</c:formatCode>
                <c:ptCount val="60"/>
                <c:pt idx="0">
                  <c:v>131</c:v>
                </c:pt>
                <c:pt idx="1">
                  <c:v>132</c:v>
                </c:pt>
                <c:pt idx="2">
                  <c:v>133</c:v>
                </c:pt>
                <c:pt idx="3">
                  <c:v>134</c:v>
                </c:pt>
                <c:pt idx="4">
                  <c:v>135</c:v>
                </c:pt>
                <c:pt idx="5">
                  <c:v>136</c:v>
                </c:pt>
                <c:pt idx="6">
                  <c:v>137</c:v>
                </c:pt>
                <c:pt idx="7">
                  <c:v>138</c:v>
                </c:pt>
                <c:pt idx="8">
                  <c:v>139</c:v>
                </c:pt>
                <c:pt idx="9">
                  <c:v>140</c:v>
                </c:pt>
                <c:pt idx="10">
                  <c:v>141</c:v>
                </c:pt>
                <c:pt idx="11">
                  <c:v>142</c:v>
                </c:pt>
                <c:pt idx="12">
                  <c:v>143</c:v>
                </c:pt>
                <c:pt idx="13">
                  <c:v>144</c:v>
                </c:pt>
                <c:pt idx="14">
                  <c:v>145</c:v>
                </c:pt>
                <c:pt idx="15">
                  <c:v>146</c:v>
                </c:pt>
                <c:pt idx="16">
                  <c:v>147</c:v>
                </c:pt>
                <c:pt idx="17">
                  <c:v>148</c:v>
                </c:pt>
                <c:pt idx="18">
                  <c:v>149</c:v>
                </c:pt>
                <c:pt idx="19">
                  <c:v>150</c:v>
                </c:pt>
                <c:pt idx="20">
                  <c:v>151</c:v>
                </c:pt>
                <c:pt idx="21">
                  <c:v>152</c:v>
                </c:pt>
                <c:pt idx="22">
                  <c:v>153</c:v>
                </c:pt>
                <c:pt idx="23">
                  <c:v>154</c:v>
                </c:pt>
                <c:pt idx="24">
                  <c:v>155</c:v>
                </c:pt>
                <c:pt idx="25">
                  <c:v>156</c:v>
                </c:pt>
                <c:pt idx="26">
                  <c:v>157</c:v>
                </c:pt>
                <c:pt idx="27">
                  <c:v>158</c:v>
                </c:pt>
                <c:pt idx="28">
                  <c:v>159</c:v>
                </c:pt>
                <c:pt idx="29">
                  <c:v>160</c:v>
                </c:pt>
                <c:pt idx="30">
                  <c:v>161</c:v>
                </c:pt>
                <c:pt idx="31">
                  <c:v>162</c:v>
                </c:pt>
                <c:pt idx="32">
                  <c:v>163</c:v>
                </c:pt>
                <c:pt idx="33">
                  <c:v>164</c:v>
                </c:pt>
                <c:pt idx="34">
                  <c:v>165</c:v>
                </c:pt>
                <c:pt idx="35">
                  <c:v>166</c:v>
                </c:pt>
                <c:pt idx="36">
                  <c:v>167</c:v>
                </c:pt>
                <c:pt idx="37">
                  <c:v>168</c:v>
                </c:pt>
                <c:pt idx="38">
                  <c:v>169</c:v>
                </c:pt>
                <c:pt idx="39">
                  <c:v>170</c:v>
                </c:pt>
                <c:pt idx="40">
                  <c:v>171</c:v>
                </c:pt>
                <c:pt idx="41">
                  <c:v>172</c:v>
                </c:pt>
                <c:pt idx="42">
                  <c:v>173</c:v>
                </c:pt>
                <c:pt idx="43">
                  <c:v>174</c:v>
                </c:pt>
                <c:pt idx="44">
                  <c:v>175</c:v>
                </c:pt>
                <c:pt idx="45">
                  <c:v>176</c:v>
                </c:pt>
                <c:pt idx="46">
                  <c:v>177</c:v>
                </c:pt>
                <c:pt idx="47">
                  <c:v>178</c:v>
                </c:pt>
                <c:pt idx="48">
                  <c:v>179</c:v>
                </c:pt>
                <c:pt idx="49">
                  <c:v>180</c:v>
                </c:pt>
                <c:pt idx="50">
                  <c:v>181</c:v>
                </c:pt>
                <c:pt idx="51">
                  <c:v>182</c:v>
                </c:pt>
                <c:pt idx="52">
                  <c:v>183</c:v>
                </c:pt>
                <c:pt idx="53">
                  <c:v>184</c:v>
                </c:pt>
                <c:pt idx="54">
                  <c:v>185</c:v>
                </c:pt>
                <c:pt idx="55">
                  <c:v>186</c:v>
                </c:pt>
                <c:pt idx="56">
                  <c:v>187</c:v>
                </c:pt>
                <c:pt idx="57">
                  <c:v>188</c:v>
                </c:pt>
                <c:pt idx="58">
                  <c:v>189</c:v>
                </c:pt>
                <c:pt idx="59">
                  <c:v>190</c:v>
                </c:pt>
              </c:numCache>
            </c:numRef>
          </c:xVal>
          <c:yVal>
            <c:numRef>
              <c:f>'Status Read'!$E$2:$E$61</c:f>
              <c:numCache>
                <c:formatCode>General</c:formatCode>
                <c:ptCount val="6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3</c:v>
                </c:pt>
                <c:pt idx="13">
                  <c:v>5</c:v>
                </c:pt>
                <c:pt idx="14">
                  <c:v>6</c:v>
                </c:pt>
                <c:pt idx="15">
                  <c:v>8</c:v>
                </c:pt>
                <c:pt idx="16">
                  <c:v>10</c:v>
                </c:pt>
                <c:pt idx="17">
                  <c:v>12</c:v>
                </c:pt>
                <c:pt idx="18">
                  <c:v>15</c:v>
                </c:pt>
                <c:pt idx="19">
                  <c:v>18</c:v>
                </c:pt>
                <c:pt idx="20">
                  <c:v>21</c:v>
                </c:pt>
                <c:pt idx="21">
                  <c:v>24</c:v>
                </c:pt>
                <c:pt idx="22">
                  <c:v>27</c:v>
                </c:pt>
                <c:pt idx="23">
                  <c:v>31</c:v>
                </c:pt>
                <c:pt idx="24">
                  <c:v>34</c:v>
                </c:pt>
                <c:pt idx="25">
                  <c:v>38</c:v>
                </c:pt>
                <c:pt idx="26">
                  <c:v>42</c:v>
                </c:pt>
                <c:pt idx="27">
                  <c:v>46</c:v>
                </c:pt>
                <c:pt idx="28">
                  <c:v>49</c:v>
                </c:pt>
                <c:pt idx="29">
                  <c:v>53</c:v>
                </c:pt>
                <c:pt idx="30">
                  <c:v>57</c:v>
                </c:pt>
                <c:pt idx="31">
                  <c:v>60</c:v>
                </c:pt>
                <c:pt idx="32">
                  <c:v>64</c:v>
                </c:pt>
                <c:pt idx="33">
                  <c:v>67</c:v>
                </c:pt>
                <c:pt idx="34">
                  <c:v>70</c:v>
                </c:pt>
                <c:pt idx="35">
                  <c:v>73</c:v>
                </c:pt>
                <c:pt idx="36">
                  <c:v>76</c:v>
                </c:pt>
                <c:pt idx="37">
                  <c:v>79</c:v>
                </c:pt>
                <c:pt idx="38">
                  <c:v>81</c:v>
                </c:pt>
                <c:pt idx="39">
                  <c:v>83</c:v>
                </c:pt>
                <c:pt idx="40">
                  <c:v>85</c:v>
                </c:pt>
                <c:pt idx="41">
                  <c:v>87</c:v>
                </c:pt>
                <c:pt idx="42">
                  <c:v>89</c:v>
                </c:pt>
                <c:pt idx="43">
                  <c:v>90</c:v>
                </c:pt>
                <c:pt idx="44">
                  <c:v>91</c:v>
                </c:pt>
                <c:pt idx="45">
                  <c:v>92</c:v>
                </c:pt>
                <c:pt idx="46">
                  <c:v>94</c:v>
                </c:pt>
                <c:pt idx="47">
                  <c:v>95</c:v>
                </c:pt>
                <c:pt idx="48">
                  <c:v>95</c:v>
                </c:pt>
                <c:pt idx="49">
                  <c:v>96</c:v>
                </c:pt>
                <c:pt idx="50">
                  <c:v>97</c:v>
                </c:pt>
                <c:pt idx="51">
                  <c:v>97</c:v>
                </c:pt>
                <c:pt idx="52">
                  <c:v>98</c:v>
                </c:pt>
                <c:pt idx="53">
                  <c:v>98</c:v>
                </c:pt>
                <c:pt idx="54">
                  <c:v>99</c:v>
                </c:pt>
                <c:pt idx="55">
                  <c:v>99</c:v>
                </c:pt>
                <c:pt idx="56">
                  <c:v>99</c:v>
                </c:pt>
                <c:pt idx="57">
                  <c:v>99</c:v>
                </c:pt>
                <c:pt idx="58">
                  <c:v>99</c:v>
                </c:pt>
                <c:pt idx="59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Read'!$D$2:$D$61</c:f>
              <c:numCache>
                <c:formatCode>General</c:formatCode>
                <c:ptCount val="60"/>
                <c:pt idx="0">
                  <c:v>131</c:v>
                </c:pt>
                <c:pt idx="1">
                  <c:v>132</c:v>
                </c:pt>
                <c:pt idx="2">
                  <c:v>133</c:v>
                </c:pt>
                <c:pt idx="3">
                  <c:v>134</c:v>
                </c:pt>
                <c:pt idx="4">
                  <c:v>135</c:v>
                </c:pt>
                <c:pt idx="5">
                  <c:v>136</c:v>
                </c:pt>
                <c:pt idx="6">
                  <c:v>137</c:v>
                </c:pt>
                <c:pt idx="7">
                  <c:v>138</c:v>
                </c:pt>
                <c:pt idx="8">
                  <c:v>139</c:v>
                </c:pt>
                <c:pt idx="9">
                  <c:v>140</c:v>
                </c:pt>
                <c:pt idx="10">
                  <c:v>141</c:v>
                </c:pt>
                <c:pt idx="11">
                  <c:v>142</c:v>
                </c:pt>
                <c:pt idx="12">
                  <c:v>143</c:v>
                </c:pt>
                <c:pt idx="13">
                  <c:v>144</c:v>
                </c:pt>
                <c:pt idx="14">
                  <c:v>145</c:v>
                </c:pt>
                <c:pt idx="15">
                  <c:v>146</c:v>
                </c:pt>
                <c:pt idx="16">
                  <c:v>147</c:v>
                </c:pt>
                <c:pt idx="17">
                  <c:v>148</c:v>
                </c:pt>
                <c:pt idx="18">
                  <c:v>149</c:v>
                </c:pt>
                <c:pt idx="19">
                  <c:v>150</c:v>
                </c:pt>
                <c:pt idx="20">
                  <c:v>151</c:v>
                </c:pt>
                <c:pt idx="21">
                  <c:v>152</c:v>
                </c:pt>
                <c:pt idx="22">
                  <c:v>153</c:v>
                </c:pt>
                <c:pt idx="23">
                  <c:v>154</c:v>
                </c:pt>
                <c:pt idx="24">
                  <c:v>155</c:v>
                </c:pt>
                <c:pt idx="25">
                  <c:v>156</c:v>
                </c:pt>
                <c:pt idx="26">
                  <c:v>157</c:v>
                </c:pt>
                <c:pt idx="27">
                  <c:v>158</c:v>
                </c:pt>
                <c:pt idx="28">
                  <c:v>159</c:v>
                </c:pt>
                <c:pt idx="29">
                  <c:v>160</c:v>
                </c:pt>
                <c:pt idx="30">
                  <c:v>161</c:v>
                </c:pt>
                <c:pt idx="31">
                  <c:v>162</c:v>
                </c:pt>
                <c:pt idx="32">
                  <c:v>163</c:v>
                </c:pt>
                <c:pt idx="33">
                  <c:v>164</c:v>
                </c:pt>
                <c:pt idx="34">
                  <c:v>165</c:v>
                </c:pt>
                <c:pt idx="35">
                  <c:v>166</c:v>
                </c:pt>
                <c:pt idx="36">
                  <c:v>167</c:v>
                </c:pt>
                <c:pt idx="37">
                  <c:v>168</c:v>
                </c:pt>
                <c:pt idx="38">
                  <c:v>169</c:v>
                </c:pt>
                <c:pt idx="39">
                  <c:v>170</c:v>
                </c:pt>
                <c:pt idx="40">
                  <c:v>171</c:v>
                </c:pt>
                <c:pt idx="41">
                  <c:v>172</c:v>
                </c:pt>
                <c:pt idx="42">
                  <c:v>173</c:v>
                </c:pt>
                <c:pt idx="43">
                  <c:v>174</c:v>
                </c:pt>
                <c:pt idx="44">
                  <c:v>175</c:v>
                </c:pt>
                <c:pt idx="45">
                  <c:v>176</c:v>
                </c:pt>
                <c:pt idx="46">
                  <c:v>177</c:v>
                </c:pt>
                <c:pt idx="47">
                  <c:v>178</c:v>
                </c:pt>
                <c:pt idx="48">
                  <c:v>179</c:v>
                </c:pt>
                <c:pt idx="49">
                  <c:v>180</c:v>
                </c:pt>
                <c:pt idx="50">
                  <c:v>181</c:v>
                </c:pt>
                <c:pt idx="51">
                  <c:v>182</c:v>
                </c:pt>
                <c:pt idx="52">
                  <c:v>183</c:v>
                </c:pt>
                <c:pt idx="53">
                  <c:v>184</c:v>
                </c:pt>
                <c:pt idx="54">
                  <c:v>185</c:v>
                </c:pt>
                <c:pt idx="55">
                  <c:v>186</c:v>
                </c:pt>
                <c:pt idx="56">
                  <c:v>187</c:v>
                </c:pt>
                <c:pt idx="57">
                  <c:v>188</c:v>
                </c:pt>
                <c:pt idx="58">
                  <c:v>189</c:v>
                </c:pt>
                <c:pt idx="59">
                  <c:v>190</c:v>
                </c:pt>
              </c:numCache>
            </c:numRef>
          </c:xVal>
          <c:yVal>
            <c:numRef>
              <c:f>'Status Read'!$F$2:$F$61</c:f>
              <c:numCache>
                <c:formatCode>General</c:formatCode>
                <c:ptCount val="60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12</c:v>
                </c:pt>
                <c:pt idx="15">
                  <c:v>13</c:v>
                </c:pt>
                <c:pt idx="16">
                  <c:v>15</c:v>
                </c:pt>
                <c:pt idx="17">
                  <c:v>17</c:v>
                </c:pt>
                <c:pt idx="18">
                  <c:v>19</c:v>
                </c:pt>
                <c:pt idx="19">
                  <c:v>21</c:v>
                </c:pt>
                <c:pt idx="20">
                  <c:v>23</c:v>
                </c:pt>
                <c:pt idx="21">
                  <c:v>26</c:v>
                </c:pt>
                <c:pt idx="22">
                  <c:v>28</c:v>
                </c:pt>
                <c:pt idx="23">
                  <c:v>31</c:v>
                </c:pt>
                <c:pt idx="24">
                  <c:v>34</c:v>
                </c:pt>
                <c:pt idx="25">
                  <c:v>37</c:v>
                </c:pt>
                <c:pt idx="26">
                  <c:v>40</c:v>
                </c:pt>
                <c:pt idx="27">
                  <c:v>43</c:v>
                </c:pt>
                <c:pt idx="28">
                  <c:v>46</c:v>
                </c:pt>
                <c:pt idx="29">
                  <c:v>49</c:v>
                </c:pt>
                <c:pt idx="30">
                  <c:v>52</c:v>
                </c:pt>
                <c:pt idx="31">
                  <c:v>55</c:v>
                </c:pt>
                <c:pt idx="32">
                  <c:v>58</c:v>
                </c:pt>
                <c:pt idx="33">
                  <c:v>61</c:v>
                </c:pt>
                <c:pt idx="34">
                  <c:v>64</c:v>
                </c:pt>
                <c:pt idx="35">
                  <c:v>67</c:v>
                </c:pt>
                <c:pt idx="36">
                  <c:v>70</c:v>
                </c:pt>
                <c:pt idx="37">
                  <c:v>73</c:v>
                </c:pt>
                <c:pt idx="38">
                  <c:v>75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84</c:v>
                </c:pt>
                <c:pt idx="43">
                  <c:v>86</c:v>
                </c:pt>
                <c:pt idx="44">
                  <c:v>88</c:v>
                </c:pt>
                <c:pt idx="45">
                  <c:v>89</c:v>
                </c:pt>
                <c:pt idx="46">
                  <c:v>90</c:v>
                </c:pt>
                <c:pt idx="47">
                  <c:v>92</c:v>
                </c:pt>
                <c:pt idx="48">
                  <c:v>93</c:v>
                </c:pt>
                <c:pt idx="49">
                  <c:v>94</c:v>
                </c:pt>
                <c:pt idx="50">
                  <c:v>95</c:v>
                </c:pt>
                <c:pt idx="51">
                  <c:v>96</c:v>
                </c:pt>
                <c:pt idx="52">
                  <c:v>96</c:v>
                </c:pt>
                <c:pt idx="53">
                  <c:v>97</c:v>
                </c:pt>
                <c:pt idx="54">
                  <c:v>97</c:v>
                </c:pt>
                <c:pt idx="55">
                  <c:v>98</c:v>
                </c:pt>
                <c:pt idx="56">
                  <c:v>98</c:v>
                </c:pt>
                <c:pt idx="57">
                  <c:v>99</c:v>
                </c:pt>
                <c:pt idx="58">
                  <c:v>99</c:v>
                </c:pt>
                <c:pt idx="59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089088"/>
        <c:axId val="60091008"/>
      </c:scatterChart>
      <c:valAx>
        <c:axId val="60089088"/>
        <c:scaling>
          <c:orientation val="minMax"/>
          <c:max val="190"/>
          <c:min val="13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0091008"/>
        <c:crosses val="autoZero"/>
        <c:crossBetween val="midCat"/>
      </c:valAx>
      <c:valAx>
        <c:axId val="60091008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0089088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Mathematics</a:t>
            </a:r>
            <a:r>
              <a:rPr lang="en-US" baseline="0"/>
              <a:t> - Grade 1 - Fall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Math'!$D$2:$D$71</c:f>
              <c:numCache>
                <c:formatCode>General</c:formatCode>
                <c:ptCount val="70"/>
                <c:pt idx="0">
                  <c:v>131</c:v>
                </c:pt>
                <c:pt idx="1">
                  <c:v>132</c:v>
                </c:pt>
                <c:pt idx="2">
                  <c:v>133</c:v>
                </c:pt>
                <c:pt idx="3">
                  <c:v>134</c:v>
                </c:pt>
                <c:pt idx="4">
                  <c:v>135</c:v>
                </c:pt>
                <c:pt idx="5">
                  <c:v>136</c:v>
                </c:pt>
                <c:pt idx="6">
                  <c:v>137</c:v>
                </c:pt>
                <c:pt idx="7">
                  <c:v>138</c:v>
                </c:pt>
                <c:pt idx="8">
                  <c:v>139</c:v>
                </c:pt>
                <c:pt idx="9">
                  <c:v>140</c:v>
                </c:pt>
                <c:pt idx="10">
                  <c:v>141</c:v>
                </c:pt>
                <c:pt idx="11">
                  <c:v>142</c:v>
                </c:pt>
                <c:pt idx="12">
                  <c:v>143</c:v>
                </c:pt>
                <c:pt idx="13">
                  <c:v>144</c:v>
                </c:pt>
                <c:pt idx="14">
                  <c:v>145</c:v>
                </c:pt>
                <c:pt idx="15">
                  <c:v>146</c:v>
                </c:pt>
                <c:pt idx="16">
                  <c:v>147</c:v>
                </c:pt>
                <c:pt idx="17">
                  <c:v>148</c:v>
                </c:pt>
                <c:pt idx="18">
                  <c:v>149</c:v>
                </c:pt>
                <c:pt idx="19">
                  <c:v>150</c:v>
                </c:pt>
                <c:pt idx="20">
                  <c:v>151</c:v>
                </c:pt>
                <c:pt idx="21">
                  <c:v>152</c:v>
                </c:pt>
                <c:pt idx="22">
                  <c:v>153</c:v>
                </c:pt>
                <c:pt idx="23">
                  <c:v>154</c:v>
                </c:pt>
                <c:pt idx="24">
                  <c:v>155</c:v>
                </c:pt>
                <c:pt idx="25">
                  <c:v>156</c:v>
                </c:pt>
                <c:pt idx="26">
                  <c:v>157</c:v>
                </c:pt>
                <c:pt idx="27">
                  <c:v>158</c:v>
                </c:pt>
                <c:pt idx="28">
                  <c:v>159</c:v>
                </c:pt>
                <c:pt idx="29">
                  <c:v>160</c:v>
                </c:pt>
                <c:pt idx="30">
                  <c:v>161</c:v>
                </c:pt>
                <c:pt idx="31">
                  <c:v>162</c:v>
                </c:pt>
                <c:pt idx="32">
                  <c:v>163</c:v>
                </c:pt>
                <c:pt idx="33">
                  <c:v>164</c:v>
                </c:pt>
                <c:pt idx="34">
                  <c:v>165</c:v>
                </c:pt>
                <c:pt idx="35">
                  <c:v>166</c:v>
                </c:pt>
                <c:pt idx="36">
                  <c:v>167</c:v>
                </c:pt>
                <c:pt idx="37">
                  <c:v>168</c:v>
                </c:pt>
                <c:pt idx="38">
                  <c:v>169</c:v>
                </c:pt>
                <c:pt idx="39">
                  <c:v>170</c:v>
                </c:pt>
                <c:pt idx="40">
                  <c:v>171</c:v>
                </c:pt>
                <c:pt idx="41">
                  <c:v>172</c:v>
                </c:pt>
                <c:pt idx="42">
                  <c:v>173</c:v>
                </c:pt>
                <c:pt idx="43">
                  <c:v>174</c:v>
                </c:pt>
                <c:pt idx="44">
                  <c:v>175</c:v>
                </c:pt>
                <c:pt idx="45">
                  <c:v>176</c:v>
                </c:pt>
                <c:pt idx="46">
                  <c:v>177</c:v>
                </c:pt>
                <c:pt idx="47">
                  <c:v>178</c:v>
                </c:pt>
                <c:pt idx="48">
                  <c:v>179</c:v>
                </c:pt>
                <c:pt idx="49">
                  <c:v>180</c:v>
                </c:pt>
                <c:pt idx="50">
                  <c:v>181</c:v>
                </c:pt>
                <c:pt idx="51">
                  <c:v>182</c:v>
                </c:pt>
                <c:pt idx="52">
                  <c:v>183</c:v>
                </c:pt>
                <c:pt idx="53">
                  <c:v>184</c:v>
                </c:pt>
                <c:pt idx="54">
                  <c:v>185</c:v>
                </c:pt>
                <c:pt idx="55">
                  <c:v>186</c:v>
                </c:pt>
                <c:pt idx="56">
                  <c:v>187</c:v>
                </c:pt>
                <c:pt idx="57">
                  <c:v>188</c:v>
                </c:pt>
                <c:pt idx="58">
                  <c:v>189</c:v>
                </c:pt>
                <c:pt idx="59">
                  <c:v>190</c:v>
                </c:pt>
                <c:pt idx="60">
                  <c:v>191</c:v>
                </c:pt>
                <c:pt idx="61">
                  <c:v>192</c:v>
                </c:pt>
                <c:pt idx="62">
                  <c:v>193</c:v>
                </c:pt>
                <c:pt idx="63">
                  <c:v>194</c:v>
                </c:pt>
                <c:pt idx="64">
                  <c:v>195</c:v>
                </c:pt>
                <c:pt idx="65">
                  <c:v>196</c:v>
                </c:pt>
                <c:pt idx="66">
                  <c:v>197</c:v>
                </c:pt>
                <c:pt idx="67">
                  <c:v>198</c:v>
                </c:pt>
                <c:pt idx="68">
                  <c:v>199</c:v>
                </c:pt>
                <c:pt idx="69">
                  <c:v>200</c:v>
                </c:pt>
              </c:numCache>
            </c:numRef>
          </c:xVal>
          <c:yVal>
            <c:numRef>
              <c:f>'Status Math'!$E$2:$E$71</c:f>
              <c:numCache>
                <c:formatCode>General</c:formatCode>
                <c:ptCount val="7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4</c:v>
                </c:pt>
                <c:pt idx="12">
                  <c:v>5</c:v>
                </c:pt>
                <c:pt idx="13">
                  <c:v>7</c:v>
                </c:pt>
                <c:pt idx="14">
                  <c:v>8</c:v>
                </c:pt>
                <c:pt idx="15">
                  <c:v>9</c:v>
                </c:pt>
                <c:pt idx="16">
                  <c:v>11</c:v>
                </c:pt>
                <c:pt idx="17">
                  <c:v>13</c:v>
                </c:pt>
                <c:pt idx="18">
                  <c:v>15</c:v>
                </c:pt>
                <c:pt idx="19">
                  <c:v>16</c:v>
                </c:pt>
                <c:pt idx="20">
                  <c:v>18</c:v>
                </c:pt>
                <c:pt idx="21">
                  <c:v>20</c:v>
                </c:pt>
                <c:pt idx="22">
                  <c:v>22</c:v>
                </c:pt>
                <c:pt idx="23">
                  <c:v>24</c:v>
                </c:pt>
                <c:pt idx="24">
                  <c:v>26</c:v>
                </c:pt>
                <c:pt idx="25">
                  <c:v>29</c:v>
                </c:pt>
                <c:pt idx="26">
                  <c:v>31</c:v>
                </c:pt>
                <c:pt idx="27">
                  <c:v>34</c:v>
                </c:pt>
                <c:pt idx="28">
                  <c:v>37</c:v>
                </c:pt>
                <c:pt idx="29">
                  <c:v>40</c:v>
                </c:pt>
                <c:pt idx="30">
                  <c:v>42</c:v>
                </c:pt>
                <c:pt idx="31">
                  <c:v>45</c:v>
                </c:pt>
                <c:pt idx="32">
                  <c:v>48</c:v>
                </c:pt>
                <c:pt idx="33">
                  <c:v>51</c:v>
                </c:pt>
                <c:pt idx="34">
                  <c:v>55</c:v>
                </c:pt>
                <c:pt idx="35">
                  <c:v>58</c:v>
                </c:pt>
                <c:pt idx="36">
                  <c:v>62</c:v>
                </c:pt>
                <c:pt idx="37">
                  <c:v>65</c:v>
                </c:pt>
                <c:pt idx="38">
                  <c:v>68</c:v>
                </c:pt>
                <c:pt idx="39">
                  <c:v>71</c:v>
                </c:pt>
                <c:pt idx="40">
                  <c:v>74</c:v>
                </c:pt>
                <c:pt idx="41">
                  <c:v>76</c:v>
                </c:pt>
                <c:pt idx="42">
                  <c:v>79</c:v>
                </c:pt>
                <c:pt idx="43">
                  <c:v>81</c:v>
                </c:pt>
                <c:pt idx="44">
                  <c:v>84</c:v>
                </c:pt>
                <c:pt idx="45">
                  <c:v>86</c:v>
                </c:pt>
                <c:pt idx="46">
                  <c:v>87</c:v>
                </c:pt>
                <c:pt idx="47">
                  <c:v>89</c:v>
                </c:pt>
                <c:pt idx="48">
                  <c:v>90</c:v>
                </c:pt>
                <c:pt idx="49">
                  <c:v>92</c:v>
                </c:pt>
                <c:pt idx="50">
                  <c:v>93</c:v>
                </c:pt>
                <c:pt idx="51">
                  <c:v>94</c:v>
                </c:pt>
                <c:pt idx="52">
                  <c:v>95</c:v>
                </c:pt>
                <c:pt idx="53">
                  <c:v>95</c:v>
                </c:pt>
                <c:pt idx="54">
                  <c:v>96</c:v>
                </c:pt>
                <c:pt idx="55">
                  <c:v>97</c:v>
                </c:pt>
                <c:pt idx="56">
                  <c:v>97</c:v>
                </c:pt>
                <c:pt idx="57">
                  <c:v>98</c:v>
                </c:pt>
                <c:pt idx="58">
                  <c:v>98</c:v>
                </c:pt>
                <c:pt idx="59">
                  <c:v>98</c:v>
                </c:pt>
                <c:pt idx="60">
                  <c:v>98</c:v>
                </c:pt>
                <c:pt idx="61">
                  <c:v>99</c:v>
                </c:pt>
                <c:pt idx="62">
                  <c:v>99</c:v>
                </c:pt>
                <c:pt idx="63">
                  <c:v>99</c:v>
                </c:pt>
                <c:pt idx="64">
                  <c:v>99</c:v>
                </c:pt>
                <c:pt idx="65">
                  <c:v>99</c:v>
                </c:pt>
                <c:pt idx="66">
                  <c:v>99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Math'!$D$2:$D$71</c:f>
              <c:numCache>
                <c:formatCode>General</c:formatCode>
                <c:ptCount val="70"/>
                <c:pt idx="0">
                  <c:v>131</c:v>
                </c:pt>
                <c:pt idx="1">
                  <c:v>132</c:v>
                </c:pt>
                <c:pt idx="2">
                  <c:v>133</c:v>
                </c:pt>
                <c:pt idx="3">
                  <c:v>134</c:v>
                </c:pt>
                <c:pt idx="4">
                  <c:v>135</c:v>
                </c:pt>
                <c:pt idx="5">
                  <c:v>136</c:v>
                </c:pt>
                <c:pt idx="6">
                  <c:v>137</c:v>
                </c:pt>
                <c:pt idx="7">
                  <c:v>138</c:v>
                </c:pt>
                <c:pt idx="8">
                  <c:v>139</c:v>
                </c:pt>
                <c:pt idx="9">
                  <c:v>140</c:v>
                </c:pt>
                <c:pt idx="10">
                  <c:v>141</c:v>
                </c:pt>
                <c:pt idx="11">
                  <c:v>142</c:v>
                </c:pt>
                <c:pt idx="12">
                  <c:v>143</c:v>
                </c:pt>
                <c:pt idx="13">
                  <c:v>144</c:v>
                </c:pt>
                <c:pt idx="14">
                  <c:v>145</c:v>
                </c:pt>
                <c:pt idx="15">
                  <c:v>146</c:v>
                </c:pt>
                <c:pt idx="16">
                  <c:v>147</c:v>
                </c:pt>
                <c:pt idx="17">
                  <c:v>148</c:v>
                </c:pt>
                <c:pt idx="18">
                  <c:v>149</c:v>
                </c:pt>
                <c:pt idx="19">
                  <c:v>150</c:v>
                </c:pt>
                <c:pt idx="20">
                  <c:v>151</c:v>
                </c:pt>
                <c:pt idx="21">
                  <c:v>152</c:v>
                </c:pt>
                <c:pt idx="22">
                  <c:v>153</c:v>
                </c:pt>
                <c:pt idx="23">
                  <c:v>154</c:v>
                </c:pt>
                <c:pt idx="24">
                  <c:v>155</c:v>
                </c:pt>
                <c:pt idx="25">
                  <c:v>156</c:v>
                </c:pt>
                <c:pt idx="26">
                  <c:v>157</c:v>
                </c:pt>
                <c:pt idx="27">
                  <c:v>158</c:v>
                </c:pt>
                <c:pt idx="28">
                  <c:v>159</c:v>
                </c:pt>
                <c:pt idx="29">
                  <c:v>160</c:v>
                </c:pt>
                <c:pt idx="30">
                  <c:v>161</c:v>
                </c:pt>
                <c:pt idx="31">
                  <c:v>162</c:v>
                </c:pt>
                <c:pt idx="32">
                  <c:v>163</c:v>
                </c:pt>
                <c:pt idx="33">
                  <c:v>164</c:v>
                </c:pt>
                <c:pt idx="34">
                  <c:v>165</c:v>
                </c:pt>
                <c:pt idx="35">
                  <c:v>166</c:v>
                </c:pt>
                <c:pt idx="36">
                  <c:v>167</c:v>
                </c:pt>
                <c:pt idx="37">
                  <c:v>168</c:v>
                </c:pt>
                <c:pt idx="38">
                  <c:v>169</c:v>
                </c:pt>
                <c:pt idx="39">
                  <c:v>170</c:v>
                </c:pt>
                <c:pt idx="40">
                  <c:v>171</c:v>
                </c:pt>
                <c:pt idx="41">
                  <c:v>172</c:v>
                </c:pt>
                <c:pt idx="42">
                  <c:v>173</c:v>
                </c:pt>
                <c:pt idx="43">
                  <c:v>174</c:v>
                </c:pt>
                <c:pt idx="44">
                  <c:v>175</c:v>
                </c:pt>
                <c:pt idx="45">
                  <c:v>176</c:v>
                </c:pt>
                <c:pt idx="46">
                  <c:v>177</c:v>
                </c:pt>
                <c:pt idx="47">
                  <c:v>178</c:v>
                </c:pt>
                <c:pt idx="48">
                  <c:v>179</c:v>
                </c:pt>
                <c:pt idx="49">
                  <c:v>180</c:v>
                </c:pt>
                <c:pt idx="50">
                  <c:v>181</c:v>
                </c:pt>
                <c:pt idx="51">
                  <c:v>182</c:v>
                </c:pt>
                <c:pt idx="52">
                  <c:v>183</c:v>
                </c:pt>
                <c:pt idx="53">
                  <c:v>184</c:v>
                </c:pt>
                <c:pt idx="54">
                  <c:v>185</c:v>
                </c:pt>
                <c:pt idx="55">
                  <c:v>186</c:v>
                </c:pt>
                <c:pt idx="56">
                  <c:v>187</c:v>
                </c:pt>
                <c:pt idx="57">
                  <c:v>188</c:v>
                </c:pt>
                <c:pt idx="58">
                  <c:v>189</c:v>
                </c:pt>
                <c:pt idx="59">
                  <c:v>190</c:v>
                </c:pt>
                <c:pt idx="60">
                  <c:v>191</c:v>
                </c:pt>
                <c:pt idx="61">
                  <c:v>192</c:v>
                </c:pt>
                <c:pt idx="62">
                  <c:v>193</c:v>
                </c:pt>
                <c:pt idx="63">
                  <c:v>194</c:v>
                </c:pt>
                <c:pt idx="64">
                  <c:v>195</c:v>
                </c:pt>
                <c:pt idx="65">
                  <c:v>196</c:v>
                </c:pt>
                <c:pt idx="66">
                  <c:v>197</c:v>
                </c:pt>
                <c:pt idx="67">
                  <c:v>198</c:v>
                </c:pt>
                <c:pt idx="68">
                  <c:v>199</c:v>
                </c:pt>
                <c:pt idx="69">
                  <c:v>200</c:v>
                </c:pt>
              </c:numCache>
            </c:numRef>
          </c:xVal>
          <c:yVal>
            <c:numRef>
              <c:f>'Status Math'!$F$2:$F$71</c:f>
              <c:numCache>
                <c:formatCode>General</c:formatCode>
                <c:ptCount val="7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4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  <c:pt idx="14">
                  <c:v>9</c:v>
                </c:pt>
                <c:pt idx="15">
                  <c:v>11</c:v>
                </c:pt>
                <c:pt idx="16">
                  <c:v>12</c:v>
                </c:pt>
                <c:pt idx="17">
                  <c:v>14</c:v>
                </c:pt>
                <c:pt idx="18">
                  <c:v>15</c:v>
                </c:pt>
                <c:pt idx="19">
                  <c:v>17</c:v>
                </c:pt>
                <c:pt idx="20">
                  <c:v>19</c:v>
                </c:pt>
                <c:pt idx="21">
                  <c:v>21</c:v>
                </c:pt>
                <c:pt idx="22">
                  <c:v>24</c:v>
                </c:pt>
                <c:pt idx="23">
                  <c:v>26</c:v>
                </c:pt>
                <c:pt idx="24">
                  <c:v>28</c:v>
                </c:pt>
                <c:pt idx="25">
                  <c:v>31</c:v>
                </c:pt>
                <c:pt idx="26">
                  <c:v>33</c:v>
                </c:pt>
                <c:pt idx="27">
                  <c:v>36</c:v>
                </c:pt>
                <c:pt idx="28">
                  <c:v>39</c:v>
                </c:pt>
                <c:pt idx="29">
                  <c:v>42</c:v>
                </c:pt>
                <c:pt idx="30">
                  <c:v>45</c:v>
                </c:pt>
                <c:pt idx="31">
                  <c:v>48</c:v>
                </c:pt>
                <c:pt idx="32">
                  <c:v>51</c:v>
                </c:pt>
                <c:pt idx="33">
                  <c:v>54</c:v>
                </c:pt>
                <c:pt idx="34">
                  <c:v>56</c:v>
                </c:pt>
                <c:pt idx="35">
                  <c:v>59</c:v>
                </c:pt>
                <c:pt idx="36">
                  <c:v>62</c:v>
                </c:pt>
                <c:pt idx="37">
                  <c:v>65</c:v>
                </c:pt>
                <c:pt idx="38">
                  <c:v>68</c:v>
                </c:pt>
                <c:pt idx="39">
                  <c:v>70</c:v>
                </c:pt>
                <c:pt idx="40">
                  <c:v>73</c:v>
                </c:pt>
                <c:pt idx="41">
                  <c:v>75</c:v>
                </c:pt>
                <c:pt idx="42">
                  <c:v>77</c:v>
                </c:pt>
                <c:pt idx="43">
                  <c:v>80</c:v>
                </c:pt>
                <c:pt idx="44">
                  <c:v>82</c:v>
                </c:pt>
                <c:pt idx="45">
                  <c:v>83</c:v>
                </c:pt>
                <c:pt idx="46">
                  <c:v>85</c:v>
                </c:pt>
                <c:pt idx="47">
                  <c:v>87</c:v>
                </c:pt>
                <c:pt idx="48">
                  <c:v>88</c:v>
                </c:pt>
                <c:pt idx="49">
                  <c:v>90</c:v>
                </c:pt>
                <c:pt idx="50">
                  <c:v>91</c:v>
                </c:pt>
                <c:pt idx="51">
                  <c:v>92</c:v>
                </c:pt>
                <c:pt idx="52">
                  <c:v>93</c:v>
                </c:pt>
                <c:pt idx="53">
                  <c:v>94</c:v>
                </c:pt>
                <c:pt idx="54">
                  <c:v>95</c:v>
                </c:pt>
                <c:pt idx="55">
                  <c:v>96</c:v>
                </c:pt>
                <c:pt idx="56">
                  <c:v>96</c:v>
                </c:pt>
                <c:pt idx="57">
                  <c:v>97</c:v>
                </c:pt>
                <c:pt idx="58">
                  <c:v>97</c:v>
                </c:pt>
                <c:pt idx="59">
                  <c:v>98</c:v>
                </c:pt>
                <c:pt idx="60">
                  <c:v>98</c:v>
                </c:pt>
                <c:pt idx="61">
                  <c:v>98</c:v>
                </c:pt>
                <c:pt idx="62">
                  <c:v>99</c:v>
                </c:pt>
                <c:pt idx="63">
                  <c:v>99</c:v>
                </c:pt>
                <c:pt idx="64">
                  <c:v>99</c:v>
                </c:pt>
                <c:pt idx="65">
                  <c:v>99</c:v>
                </c:pt>
                <c:pt idx="66">
                  <c:v>99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425600"/>
        <c:axId val="66427520"/>
      </c:scatterChart>
      <c:valAx>
        <c:axId val="66425600"/>
        <c:scaling>
          <c:orientation val="minMax"/>
          <c:max val="210"/>
          <c:min val="13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6427520"/>
        <c:crosses val="autoZero"/>
        <c:crossBetween val="midCat"/>
      </c:valAx>
      <c:valAx>
        <c:axId val="66427520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642560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Mathematics</a:t>
            </a:r>
            <a:r>
              <a:rPr lang="en-US" baseline="0"/>
              <a:t> - Grade 3 - Fall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Math'!$D$329:$D$394</c:f>
              <c:numCache>
                <c:formatCode>General</c:formatCode>
                <c:ptCount val="66"/>
                <c:pt idx="0">
                  <c:v>160</c:v>
                </c:pt>
                <c:pt idx="1">
                  <c:v>161</c:v>
                </c:pt>
                <c:pt idx="2">
                  <c:v>162</c:v>
                </c:pt>
                <c:pt idx="3">
                  <c:v>163</c:v>
                </c:pt>
                <c:pt idx="4">
                  <c:v>164</c:v>
                </c:pt>
                <c:pt idx="5">
                  <c:v>165</c:v>
                </c:pt>
                <c:pt idx="6">
                  <c:v>166</c:v>
                </c:pt>
                <c:pt idx="7">
                  <c:v>167</c:v>
                </c:pt>
                <c:pt idx="8">
                  <c:v>168</c:v>
                </c:pt>
                <c:pt idx="9">
                  <c:v>169</c:v>
                </c:pt>
                <c:pt idx="10">
                  <c:v>170</c:v>
                </c:pt>
                <c:pt idx="11">
                  <c:v>171</c:v>
                </c:pt>
                <c:pt idx="12">
                  <c:v>172</c:v>
                </c:pt>
                <c:pt idx="13">
                  <c:v>173</c:v>
                </c:pt>
                <c:pt idx="14">
                  <c:v>174</c:v>
                </c:pt>
                <c:pt idx="15">
                  <c:v>175</c:v>
                </c:pt>
                <c:pt idx="16">
                  <c:v>176</c:v>
                </c:pt>
                <c:pt idx="17">
                  <c:v>177</c:v>
                </c:pt>
                <c:pt idx="18">
                  <c:v>178</c:v>
                </c:pt>
                <c:pt idx="19">
                  <c:v>179</c:v>
                </c:pt>
                <c:pt idx="20">
                  <c:v>180</c:v>
                </c:pt>
                <c:pt idx="21">
                  <c:v>181</c:v>
                </c:pt>
                <c:pt idx="22">
                  <c:v>182</c:v>
                </c:pt>
                <c:pt idx="23">
                  <c:v>183</c:v>
                </c:pt>
                <c:pt idx="24">
                  <c:v>184</c:v>
                </c:pt>
                <c:pt idx="25">
                  <c:v>185</c:v>
                </c:pt>
                <c:pt idx="26">
                  <c:v>186</c:v>
                </c:pt>
                <c:pt idx="27">
                  <c:v>187</c:v>
                </c:pt>
                <c:pt idx="28">
                  <c:v>188</c:v>
                </c:pt>
                <c:pt idx="29">
                  <c:v>189</c:v>
                </c:pt>
                <c:pt idx="30">
                  <c:v>190</c:v>
                </c:pt>
                <c:pt idx="31">
                  <c:v>191</c:v>
                </c:pt>
                <c:pt idx="32">
                  <c:v>192</c:v>
                </c:pt>
                <c:pt idx="33">
                  <c:v>193</c:v>
                </c:pt>
                <c:pt idx="34">
                  <c:v>194</c:v>
                </c:pt>
                <c:pt idx="35">
                  <c:v>195</c:v>
                </c:pt>
                <c:pt idx="36">
                  <c:v>196</c:v>
                </c:pt>
                <c:pt idx="37">
                  <c:v>197</c:v>
                </c:pt>
                <c:pt idx="38">
                  <c:v>198</c:v>
                </c:pt>
                <c:pt idx="39">
                  <c:v>199</c:v>
                </c:pt>
                <c:pt idx="40">
                  <c:v>200</c:v>
                </c:pt>
                <c:pt idx="41">
                  <c:v>201</c:v>
                </c:pt>
                <c:pt idx="42">
                  <c:v>202</c:v>
                </c:pt>
                <c:pt idx="43">
                  <c:v>203</c:v>
                </c:pt>
                <c:pt idx="44">
                  <c:v>204</c:v>
                </c:pt>
                <c:pt idx="45">
                  <c:v>205</c:v>
                </c:pt>
                <c:pt idx="46">
                  <c:v>206</c:v>
                </c:pt>
                <c:pt idx="47">
                  <c:v>207</c:v>
                </c:pt>
                <c:pt idx="48">
                  <c:v>208</c:v>
                </c:pt>
                <c:pt idx="49">
                  <c:v>209</c:v>
                </c:pt>
                <c:pt idx="50">
                  <c:v>210</c:v>
                </c:pt>
                <c:pt idx="51">
                  <c:v>211</c:v>
                </c:pt>
                <c:pt idx="52">
                  <c:v>212</c:v>
                </c:pt>
                <c:pt idx="53">
                  <c:v>213</c:v>
                </c:pt>
                <c:pt idx="54">
                  <c:v>214</c:v>
                </c:pt>
                <c:pt idx="55">
                  <c:v>215</c:v>
                </c:pt>
                <c:pt idx="56">
                  <c:v>216</c:v>
                </c:pt>
                <c:pt idx="57">
                  <c:v>217</c:v>
                </c:pt>
                <c:pt idx="58">
                  <c:v>218</c:v>
                </c:pt>
                <c:pt idx="59">
                  <c:v>219</c:v>
                </c:pt>
                <c:pt idx="60">
                  <c:v>220</c:v>
                </c:pt>
                <c:pt idx="61">
                  <c:v>221</c:v>
                </c:pt>
                <c:pt idx="62">
                  <c:v>222</c:v>
                </c:pt>
                <c:pt idx="63">
                  <c:v>223</c:v>
                </c:pt>
                <c:pt idx="64">
                  <c:v>224</c:v>
                </c:pt>
                <c:pt idx="65">
                  <c:v>225</c:v>
                </c:pt>
              </c:numCache>
            </c:numRef>
          </c:xVal>
          <c:yVal>
            <c:numRef>
              <c:f>'Status Math'!$E$329:$E$394</c:f>
              <c:numCache>
                <c:formatCode>General</c:formatCode>
                <c:ptCount val="6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9</c:v>
                </c:pt>
                <c:pt idx="17">
                  <c:v>10</c:v>
                </c:pt>
                <c:pt idx="18">
                  <c:v>12</c:v>
                </c:pt>
                <c:pt idx="19">
                  <c:v>14</c:v>
                </c:pt>
                <c:pt idx="20">
                  <c:v>16</c:v>
                </c:pt>
                <c:pt idx="21">
                  <c:v>18</c:v>
                </c:pt>
                <c:pt idx="22">
                  <c:v>21</c:v>
                </c:pt>
                <c:pt idx="23">
                  <c:v>23</c:v>
                </c:pt>
                <c:pt idx="24">
                  <c:v>26</c:v>
                </c:pt>
                <c:pt idx="25">
                  <c:v>29</c:v>
                </c:pt>
                <c:pt idx="26">
                  <c:v>31</c:v>
                </c:pt>
                <c:pt idx="27">
                  <c:v>34</c:v>
                </c:pt>
                <c:pt idx="28">
                  <c:v>37</c:v>
                </c:pt>
                <c:pt idx="29">
                  <c:v>40</c:v>
                </c:pt>
                <c:pt idx="30">
                  <c:v>43</c:v>
                </c:pt>
                <c:pt idx="31">
                  <c:v>46</c:v>
                </c:pt>
                <c:pt idx="32">
                  <c:v>50</c:v>
                </c:pt>
                <c:pt idx="33">
                  <c:v>53</c:v>
                </c:pt>
                <c:pt idx="34">
                  <c:v>56</c:v>
                </c:pt>
                <c:pt idx="35">
                  <c:v>60</c:v>
                </c:pt>
                <c:pt idx="36">
                  <c:v>63</c:v>
                </c:pt>
                <c:pt idx="37">
                  <c:v>66</c:v>
                </c:pt>
                <c:pt idx="38">
                  <c:v>70</c:v>
                </c:pt>
                <c:pt idx="39">
                  <c:v>73</c:v>
                </c:pt>
                <c:pt idx="40">
                  <c:v>76</c:v>
                </c:pt>
                <c:pt idx="41">
                  <c:v>79</c:v>
                </c:pt>
                <c:pt idx="42">
                  <c:v>81</c:v>
                </c:pt>
                <c:pt idx="43">
                  <c:v>84</c:v>
                </c:pt>
                <c:pt idx="44">
                  <c:v>86</c:v>
                </c:pt>
                <c:pt idx="45">
                  <c:v>88</c:v>
                </c:pt>
                <c:pt idx="46">
                  <c:v>90</c:v>
                </c:pt>
                <c:pt idx="47">
                  <c:v>91</c:v>
                </c:pt>
                <c:pt idx="48">
                  <c:v>93</c:v>
                </c:pt>
                <c:pt idx="49">
                  <c:v>94</c:v>
                </c:pt>
                <c:pt idx="50">
                  <c:v>95</c:v>
                </c:pt>
                <c:pt idx="51">
                  <c:v>95</c:v>
                </c:pt>
                <c:pt idx="52">
                  <c:v>96</c:v>
                </c:pt>
                <c:pt idx="53">
                  <c:v>97</c:v>
                </c:pt>
                <c:pt idx="54">
                  <c:v>97</c:v>
                </c:pt>
                <c:pt idx="55">
                  <c:v>98</c:v>
                </c:pt>
                <c:pt idx="56">
                  <c:v>98</c:v>
                </c:pt>
                <c:pt idx="57">
                  <c:v>98</c:v>
                </c:pt>
                <c:pt idx="58">
                  <c:v>98</c:v>
                </c:pt>
                <c:pt idx="59">
                  <c:v>99</c:v>
                </c:pt>
                <c:pt idx="60">
                  <c:v>99</c:v>
                </c:pt>
                <c:pt idx="61">
                  <c:v>99</c:v>
                </c:pt>
                <c:pt idx="62">
                  <c:v>99</c:v>
                </c:pt>
                <c:pt idx="63">
                  <c:v>99</c:v>
                </c:pt>
                <c:pt idx="64">
                  <c:v>99</c:v>
                </c:pt>
                <c:pt idx="65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Math'!$D$329:$D$394</c:f>
              <c:numCache>
                <c:formatCode>General</c:formatCode>
                <c:ptCount val="66"/>
                <c:pt idx="0">
                  <c:v>160</c:v>
                </c:pt>
                <c:pt idx="1">
                  <c:v>161</c:v>
                </c:pt>
                <c:pt idx="2">
                  <c:v>162</c:v>
                </c:pt>
                <c:pt idx="3">
                  <c:v>163</c:v>
                </c:pt>
                <c:pt idx="4">
                  <c:v>164</c:v>
                </c:pt>
                <c:pt idx="5">
                  <c:v>165</c:v>
                </c:pt>
                <c:pt idx="6">
                  <c:v>166</c:v>
                </c:pt>
                <c:pt idx="7">
                  <c:v>167</c:v>
                </c:pt>
                <c:pt idx="8">
                  <c:v>168</c:v>
                </c:pt>
                <c:pt idx="9">
                  <c:v>169</c:v>
                </c:pt>
                <c:pt idx="10">
                  <c:v>170</c:v>
                </c:pt>
                <c:pt idx="11">
                  <c:v>171</c:v>
                </c:pt>
                <c:pt idx="12">
                  <c:v>172</c:v>
                </c:pt>
                <c:pt idx="13">
                  <c:v>173</c:v>
                </c:pt>
                <c:pt idx="14">
                  <c:v>174</c:v>
                </c:pt>
                <c:pt idx="15">
                  <c:v>175</c:v>
                </c:pt>
                <c:pt idx="16">
                  <c:v>176</c:v>
                </c:pt>
                <c:pt idx="17">
                  <c:v>177</c:v>
                </c:pt>
                <c:pt idx="18">
                  <c:v>178</c:v>
                </c:pt>
                <c:pt idx="19">
                  <c:v>179</c:v>
                </c:pt>
                <c:pt idx="20">
                  <c:v>180</c:v>
                </c:pt>
                <c:pt idx="21">
                  <c:v>181</c:v>
                </c:pt>
                <c:pt idx="22">
                  <c:v>182</c:v>
                </c:pt>
                <c:pt idx="23">
                  <c:v>183</c:v>
                </c:pt>
                <c:pt idx="24">
                  <c:v>184</c:v>
                </c:pt>
                <c:pt idx="25">
                  <c:v>185</c:v>
                </c:pt>
                <c:pt idx="26">
                  <c:v>186</c:v>
                </c:pt>
                <c:pt idx="27">
                  <c:v>187</c:v>
                </c:pt>
                <c:pt idx="28">
                  <c:v>188</c:v>
                </c:pt>
                <c:pt idx="29">
                  <c:v>189</c:v>
                </c:pt>
                <c:pt idx="30">
                  <c:v>190</c:v>
                </c:pt>
                <c:pt idx="31">
                  <c:v>191</c:v>
                </c:pt>
                <c:pt idx="32">
                  <c:v>192</c:v>
                </c:pt>
                <c:pt idx="33">
                  <c:v>193</c:v>
                </c:pt>
                <c:pt idx="34">
                  <c:v>194</c:v>
                </c:pt>
                <c:pt idx="35">
                  <c:v>195</c:v>
                </c:pt>
                <c:pt idx="36">
                  <c:v>196</c:v>
                </c:pt>
                <c:pt idx="37">
                  <c:v>197</c:v>
                </c:pt>
                <c:pt idx="38">
                  <c:v>198</c:v>
                </c:pt>
                <c:pt idx="39">
                  <c:v>199</c:v>
                </c:pt>
                <c:pt idx="40">
                  <c:v>200</c:v>
                </c:pt>
                <c:pt idx="41">
                  <c:v>201</c:v>
                </c:pt>
                <c:pt idx="42">
                  <c:v>202</c:v>
                </c:pt>
                <c:pt idx="43">
                  <c:v>203</c:v>
                </c:pt>
                <c:pt idx="44">
                  <c:v>204</c:v>
                </c:pt>
                <c:pt idx="45">
                  <c:v>205</c:v>
                </c:pt>
                <c:pt idx="46">
                  <c:v>206</c:v>
                </c:pt>
                <c:pt idx="47">
                  <c:v>207</c:v>
                </c:pt>
                <c:pt idx="48">
                  <c:v>208</c:v>
                </c:pt>
                <c:pt idx="49">
                  <c:v>209</c:v>
                </c:pt>
                <c:pt idx="50">
                  <c:v>210</c:v>
                </c:pt>
                <c:pt idx="51">
                  <c:v>211</c:v>
                </c:pt>
                <c:pt idx="52">
                  <c:v>212</c:v>
                </c:pt>
                <c:pt idx="53">
                  <c:v>213</c:v>
                </c:pt>
                <c:pt idx="54">
                  <c:v>214</c:v>
                </c:pt>
                <c:pt idx="55">
                  <c:v>215</c:v>
                </c:pt>
                <c:pt idx="56">
                  <c:v>216</c:v>
                </c:pt>
                <c:pt idx="57">
                  <c:v>217</c:v>
                </c:pt>
                <c:pt idx="58">
                  <c:v>218</c:v>
                </c:pt>
                <c:pt idx="59">
                  <c:v>219</c:v>
                </c:pt>
                <c:pt idx="60">
                  <c:v>220</c:v>
                </c:pt>
                <c:pt idx="61">
                  <c:v>221</c:v>
                </c:pt>
                <c:pt idx="62">
                  <c:v>222</c:v>
                </c:pt>
                <c:pt idx="63">
                  <c:v>223</c:v>
                </c:pt>
                <c:pt idx="64">
                  <c:v>224</c:v>
                </c:pt>
                <c:pt idx="65">
                  <c:v>225</c:v>
                </c:pt>
              </c:numCache>
            </c:numRef>
          </c:xVal>
          <c:yVal>
            <c:numRef>
              <c:f>'Status Math'!$F$329:$F$394</c:f>
              <c:numCache>
                <c:formatCode>General</c:formatCode>
                <c:ptCount val="6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  <c:pt idx="10">
                  <c:v>4</c:v>
                </c:pt>
                <c:pt idx="11">
                  <c:v>5</c:v>
                </c:pt>
                <c:pt idx="12">
                  <c:v>6</c:v>
                </c:pt>
                <c:pt idx="13">
                  <c:v>6</c:v>
                </c:pt>
                <c:pt idx="14">
                  <c:v>8</c:v>
                </c:pt>
                <c:pt idx="15">
                  <c:v>9</c:v>
                </c:pt>
                <c:pt idx="16">
                  <c:v>10</c:v>
                </c:pt>
                <c:pt idx="17">
                  <c:v>11</c:v>
                </c:pt>
                <c:pt idx="18">
                  <c:v>13</c:v>
                </c:pt>
                <c:pt idx="19">
                  <c:v>15</c:v>
                </c:pt>
                <c:pt idx="20">
                  <c:v>17</c:v>
                </c:pt>
                <c:pt idx="21">
                  <c:v>19</c:v>
                </c:pt>
                <c:pt idx="22">
                  <c:v>21</c:v>
                </c:pt>
                <c:pt idx="23">
                  <c:v>23</c:v>
                </c:pt>
                <c:pt idx="24">
                  <c:v>26</c:v>
                </c:pt>
                <c:pt idx="25">
                  <c:v>29</c:v>
                </c:pt>
                <c:pt idx="26">
                  <c:v>31</c:v>
                </c:pt>
                <c:pt idx="27">
                  <c:v>34</c:v>
                </c:pt>
                <c:pt idx="28">
                  <c:v>37</c:v>
                </c:pt>
                <c:pt idx="29">
                  <c:v>40</c:v>
                </c:pt>
                <c:pt idx="30">
                  <c:v>43</c:v>
                </c:pt>
                <c:pt idx="31">
                  <c:v>47</c:v>
                </c:pt>
                <c:pt idx="32">
                  <c:v>50</c:v>
                </c:pt>
                <c:pt idx="33">
                  <c:v>53</c:v>
                </c:pt>
                <c:pt idx="34">
                  <c:v>56</c:v>
                </c:pt>
                <c:pt idx="35">
                  <c:v>59</c:v>
                </c:pt>
                <c:pt idx="36">
                  <c:v>62</c:v>
                </c:pt>
                <c:pt idx="37">
                  <c:v>65</c:v>
                </c:pt>
                <c:pt idx="38">
                  <c:v>68</c:v>
                </c:pt>
                <c:pt idx="39">
                  <c:v>71</c:v>
                </c:pt>
                <c:pt idx="40">
                  <c:v>74</c:v>
                </c:pt>
                <c:pt idx="41">
                  <c:v>76</c:v>
                </c:pt>
                <c:pt idx="42">
                  <c:v>78</c:v>
                </c:pt>
                <c:pt idx="43">
                  <c:v>81</c:v>
                </c:pt>
                <c:pt idx="44">
                  <c:v>83</c:v>
                </c:pt>
                <c:pt idx="45">
                  <c:v>85</c:v>
                </c:pt>
                <c:pt idx="46">
                  <c:v>87</c:v>
                </c:pt>
                <c:pt idx="47">
                  <c:v>88</c:v>
                </c:pt>
                <c:pt idx="48">
                  <c:v>90</c:v>
                </c:pt>
                <c:pt idx="49">
                  <c:v>91</c:v>
                </c:pt>
                <c:pt idx="50">
                  <c:v>92</c:v>
                </c:pt>
                <c:pt idx="51">
                  <c:v>93</c:v>
                </c:pt>
                <c:pt idx="52">
                  <c:v>94</c:v>
                </c:pt>
                <c:pt idx="53">
                  <c:v>95</c:v>
                </c:pt>
                <c:pt idx="54">
                  <c:v>96</c:v>
                </c:pt>
                <c:pt idx="55">
                  <c:v>97</c:v>
                </c:pt>
                <c:pt idx="56">
                  <c:v>97</c:v>
                </c:pt>
                <c:pt idx="57">
                  <c:v>98</c:v>
                </c:pt>
                <c:pt idx="58">
                  <c:v>98</c:v>
                </c:pt>
                <c:pt idx="59">
                  <c:v>98</c:v>
                </c:pt>
                <c:pt idx="60">
                  <c:v>99</c:v>
                </c:pt>
                <c:pt idx="61">
                  <c:v>99</c:v>
                </c:pt>
                <c:pt idx="62">
                  <c:v>99</c:v>
                </c:pt>
                <c:pt idx="63">
                  <c:v>99</c:v>
                </c:pt>
                <c:pt idx="64">
                  <c:v>99</c:v>
                </c:pt>
                <c:pt idx="65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828928"/>
        <c:axId val="66929408"/>
      </c:scatterChart>
      <c:valAx>
        <c:axId val="66828928"/>
        <c:scaling>
          <c:orientation val="minMax"/>
          <c:max val="225"/>
          <c:min val="16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6929408"/>
        <c:crosses val="autoZero"/>
        <c:crossBetween val="midCat"/>
      </c:valAx>
      <c:valAx>
        <c:axId val="66929408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ysClr val="window" lastClr="FFFFFF">
                  <a:lumMod val="75000"/>
                </a:sys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6828928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Mathematics</a:t>
            </a:r>
            <a:r>
              <a:rPr lang="en-US" baseline="0"/>
              <a:t> - Grade 3 -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Math'!$D$1829:$D$1894</c:f>
              <c:numCache>
                <c:formatCode>General</c:formatCode>
                <c:ptCount val="66"/>
                <c:pt idx="0">
                  <c:v>170</c:v>
                </c:pt>
                <c:pt idx="1">
                  <c:v>171</c:v>
                </c:pt>
                <c:pt idx="2">
                  <c:v>172</c:v>
                </c:pt>
                <c:pt idx="3">
                  <c:v>173</c:v>
                </c:pt>
                <c:pt idx="4">
                  <c:v>174</c:v>
                </c:pt>
                <c:pt idx="5">
                  <c:v>175</c:v>
                </c:pt>
                <c:pt idx="6">
                  <c:v>176</c:v>
                </c:pt>
                <c:pt idx="7">
                  <c:v>177</c:v>
                </c:pt>
                <c:pt idx="8">
                  <c:v>178</c:v>
                </c:pt>
                <c:pt idx="9">
                  <c:v>179</c:v>
                </c:pt>
                <c:pt idx="10">
                  <c:v>180</c:v>
                </c:pt>
                <c:pt idx="11">
                  <c:v>181</c:v>
                </c:pt>
                <c:pt idx="12">
                  <c:v>182</c:v>
                </c:pt>
                <c:pt idx="13">
                  <c:v>183</c:v>
                </c:pt>
                <c:pt idx="14">
                  <c:v>184</c:v>
                </c:pt>
                <c:pt idx="15">
                  <c:v>185</c:v>
                </c:pt>
                <c:pt idx="16">
                  <c:v>186</c:v>
                </c:pt>
                <c:pt idx="17">
                  <c:v>187</c:v>
                </c:pt>
                <c:pt idx="18">
                  <c:v>188</c:v>
                </c:pt>
                <c:pt idx="19">
                  <c:v>189</c:v>
                </c:pt>
                <c:pt idx="20">
                  <c:v>190</c:v>
                </c:pt>
                <c:pt idx="21">
                  <c:v>191</c:v>
                </c:pt>
                <c:pt idx="22">
                  <c:v>192</c:v>
                </c:pt>
                <c:pt idx="23">
                  <c:v>193</c:v>
                </c:pt>
                <c:pt idx="24">
                  <c:v>194</c:v>
                </c:pt>
                <c:pt idx="25">
                  <c:v>195</c:v>
                </c:pt>
                <c:pt idx="26">
                  <c:v>196</c:v>
                </c:pt>
                <c:pt idx="27">
                  <c:v>197</c:v>
                </c:pt>
                <c:pt idx="28">
                  <c:v>198</c:v>
                </c:pt>
                <c:pt idx="29">
                  <c:v>199</c:v>
                </c:pt>
                <c:pt idx="30">
                  <c:v>200</c:v>
                </c:pt>
                <c:pt idx="31">
                  <c:v>201</c:v>
                </c:pt>
                <c:pt idx="32">
                  <c:v>202</c:v>
                </c:pt>
                <c:pt idx="33">
                  <c:v>203</c:v>
                </c:pt>
                <c:pt idx="34">
                  <c:v>204</c:v>
                </c:pt>
                <c:pt idx="35">
                  <c:v>205</c:v>
                </c:pt>
                <c:pt idx="36">
                  <c:v>206</c:v>
                </c:pt>
                <c:pt idx="37">
                  <c:v>207</c:v>
                </c:pt>
                <c:pt idx="38">
                  <c:v>208</c:v>
                </c:pt>
                <c:pt idx="39">
                  <c:v>209</c:v>
                </c:pt>
                <c:pt idx="40">
                  <c:v>210</c:v>
                </c:pt>
                <c:pt idx="41">
                  <c:v>211</c:v>
                </c:pt>
                <c:pt idx="42">
                  <c:v>212</c:v>
                </c:pt>
                <c:pt idx="43">
                  <c:v>213</c:v>
                </c:pt>
                <c:pt idx="44">
                  <c:v>214</c:v>
                </c:pt>
                <c:pt idx="45">
                  <c:v>215</c:v>
                </c:pt>
                <c:pt idx="46">
                  <c:v>216</c:v>
                </c:pt>
                <c:pt idx="47">
                  <c:v>217</c:v>
                </c:pt>
                <c:pt idx="48">
                  <c:v>218</c:v>
                </c:pt>
                <c:pt idx="49">
                  <c:v>219</c:v>
                </c:pt>
                <c:pt idx="50">
                  <c:v>220</c:v>
                </c:pt>
                <c:pt idx="51">
                  <c:v>221</c:v>
                </c:pt>
                <c:pt idx="52">
                  <c:v>222</c:v>
                </c:pt>
                <c:pt idx="53">
                  <c:v>223</c:v>
                </c:pt>
                <c:pt idx="54">
                  <c:v>224</c:v>
                </c:pt>
                <c:pt idx="55">
                  <c:v>225</c:v>
                </c:pt>
                <c:pt idx="56">
                  <c:v>226</c:v>
                </c:pt>
                <c:pt idx="57">
                  <c:v>227</c:v>
                </c:pt>
                <c:pt idx="58">
                  <c:v>228</c:v>
                </c:pt>
                <c:pt idx="59">
                  <c:v>229</c:v>
                </c:pt>
                <c:pt idx="60">
                  <c:v>230</c:v>
                </c:pt>
                <c:pt idx="61">
                  <c:v>231</c:v>
                </c:pt>
                <c:pt idx="62">
                  <c:v>232</c:v>
                </c:pt>
                <c:pt idx="63">
                  <c:v>233</c:v>
                </c:pt>
                <c:pt idx="64">
                  <c:v>234</c:v>
                </c:pt>
                <c:pt idx="65">
                  <c:v>235</c:v>
                </c:pt>
              </c:numCache>
            </c:numRef>
          </c:xVal>
          <c:yVal>
            <c:numRef>
              <c:f>'Status Math'!$E$1829:$E$1894</c:f>
              <c:numCache>
                <c:formatCode>General</c:formatCode>
                <c:ptCount val="6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6</c:v>
                </c:pt>
                <c:pt idx="13">
                  <c:v>7</c:v>
                </c:pt>
                <c:pt idx="14">
                  <c:v>8</c:v>
                </c:pt>
                <c:pt idx="15">
                  <c:v>9</c:v>
                </c:pt>
                <c:pt idx="16">
                  <c:v>10</c:v>
                </c:pt>
                <c:pt idx="17">
                  <c:v>11</c:v>
                </c:pt>
                <c:pt idx="18">
                  <c:v>13</c:v>
                </c:pt>
                <c:pt idx="19">
                  <c:v>14</c:v>
                </c:pt>
                <c:pt idx="20">
                  <c:v>16</c:v>
                </c:pt>
                <c:pt idx="21">
                  <c:v>18</c:v>
                </c:pt>
                <c:pt idx="22">
                  <c:v>20</c:v>
                </c:pt>
                <c:pt idx="23">
                  <c:v>22</c:v>
                </c:pt>
                <c:pt idx="24">
                  <c:v>24</c:v>
                </c:pt>
                <c:pt idx="25">
                  <c:v>27</c:v>
                </c:pt>
                <c:pt idx="26">
                  <c:v>29</c:v>
                </c:pt>
                <c:pt idx="27">
                  <c:v>32</c:v>
                </c:pt>
                <c:pt idx="28">
                  <c:v>35</c:v>
                </c:pt>
                <c:pt idx="29">
                  <c:v>38</c:v>
                </c:pt>
                <c:pt idx="30">
                  <c:v>42</c:v>
                </c:pt>
                <c:pt idx="31">
                  <c:v>45</c:v>
                </c:pt>
                <c:pt idx="32">
                  <c:v>48</c:v>
                </c:pt>
                <c:pt idx="33">
                  <c:v>52</c:v>
                </c:pt>
                <c:pt idx="34">
                  <c:v>56</c:v>
                </c:pt>
                <c:pt idx="35">
                  <c:v>59</c:v>
                </c:pt>
                <c:pt idx="36">
                  <c:v>62</c:v>
                </c:pt>
                <c:pt idx="37">
                  <c:v>66</c:v>
                </c:pt>
                <c:pt idx="38">
                  <c:v>69</c:v>
                </c:pt>
                <c:pt idx="39">
                  <c:v>72</c:v>
                </c:pt>
                <c:pt idx="40">
                  <c:v>75</c:v>
                </c:pt>
                <c:pt idx="41">
                  <c:v>77</c:v>
                </c:pt>
                <c:pt idx="42">
                  <c:v>80</c:v>
                </c:pt>
                <c:pt idx="43">
                  <c:v>82</c:v>
                </c:pt>
                <c:pt idx="44">
                  <c:v>84</c:v>
                </c:pt>
                <c:pt idx="45">
                  <c:v>86</c:v>
                </c:pt>
                <c:pt idx="46">
                  <c:v>88</c:v>
                </c:pt>
                <c:pt idx="47">
                  <c:v>89</c:v>
                </c:pt>
                <c:pt idx="48">
                  <c:v>91</c:v>
                </c:pt>
                <c:pt idx="49">
                  <c:v>92</c:v>
                </c:pt>
                <c:pt idx="50">
                  <c:v>93</c:v>
                </c:pt>
                <c:pt idx="51">
                  <c:v>94</c:v>
                </c:pt>
                <c:pt idx="52">
                  <c:v>95</c:v>
                </c:pt>
                <c:pt idx="53">
                  <c:v>95</c:v>
                </c:pt>
                <c:pt idx="54">
                  <c:v>96</c:v>
                </c:pt>
                <c:pt idx="55">
                  <c:v>97</c:v>
                </c:pt>
                <c:pt idx="56">
                  <c:v>97</c:v>
                </c:pt>
                <c:pt idx="57">
                  <c:v>98</c:v>
                </c:pt>
                <c:pt idx="58">
                  <c:v>98</c:v>
                </c:pt>
                <c:pt idx="59">
                  <c:v>98</c:v>
                </c:pt>
                <c:pt idx="60">
                  <c:v>98</c:v>
                </c:pt>
                <c:pt idx="61">
                  <c:v>99</c:v>
                </c:pt>
                <c:pt idx="62">
                  <c:v>99</c:v>
                </c:pt>
                <c:pt idx="63">
                  <c:v>99</c:v>
                </c:pt>
                <c:pt idx="64">
                  <c:v>99</c:v>
                </c:pt>
                <c:pt idx="65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Math'!$D$1829:$D$1894</c:f>
              <c:numCache>
                <c:formatCode>General</c:formatCode>
                <c:ptCount val="66"/>
                <c:pt idx="0">
                  <c:v>170</c:v>
                </c:pt>
                <c:pt idx="1">
                  <c:v>171</c:v>
                </c:pt>
                <c:pt idx="2">
                  <c:v>172</c:v>
                </c:pt>
                <c:pt idx="3">
                  <c:v>173</c:v>
                </c:pt>
                <c:pt idx="4">
                  <c:v>174</c:v>
                </c:pt>
                <c:pt idx="5">
                  <c:v>175</c:v>
                </c:pt>
                <c:pt idx="6">
                  <c:v>176</c:v>
                </c:pt>
                <c:pt idx="7">
                  <c:v>177</c:v>
                </c:pt>
                <c:pt idx="8">
                  <c:v>178</c:v>
                </c:pt>
                <c:pt idx="9">
                  <c:v>179</c:v>
                </c:pt>
                <c:pt idx="10">
                  <c:v>180</c:v>
                </c:pt>
                <c:pt idx="11">
                  <c:v>181</c:v>
                </c:pt>
                <c:pt idx="12">
                  <c:v>182</c:v>
                </c:pt>
                <c:pt idx="13">
                  <c:v>183</c:v>
                </c:pt>
                <c:pt idx="14">
                  <c:v>184</c:v>
                </c:pt>
                <c:pt idx="15">
                  <c:v>185</c:v>
                </c:pt>
                <c:pt idx="16">
                  <c:v>186</c:v>
                </c:pt>
                <c:pt idx="17">
                  <c:v>187</c:v>
                </c:pt>
                <c:pt idx="18">
                  <c:v>188</c:v>
                </c:pt>
                <c:pt idx="19">
                  <c:v>189</c:v>
                </c:pt>
                <c:pt idx="20">
                  <c:v>190</c:v>
                </c:pt>
                <c:pt idx="21">
                  <c:v>191</c:v>
                </c:pt>
                <c:pt idx="22">
                  <c:v>192</c:v>
                </c:pt>
                <c:pt idx="23">
                  <c:v>193</c:v>
                </c:pt>
                <c:pt idx="24">
                  <c:v>194</c:v>
                </c:pt>
                <c:pt idx="25">
                  <c:v>195</c:v>
                </c:pt>
                <c:pt idx="26">
                  <c:v>196</c:v>
                </c:pt>
                <c:pt idx="27">
                  <c:v>197</c:v>
                </c:pt>
                <c:pt idx="28">
                  <c:v>198</c:v>
                </c:pt>
                <c:pt idx="29">
                  <c:v>199</c:v>
                </c:pt>
                <c:pt idx="30">
                  <c:v>200</c:v>
                </c:pt>
                <c:pt idx="31">
                  <c:v>201</c:v>
                </c:pt>
                <c:pt idx="32">
                  <c:v>202</c:v>
                </c:pt>
                <c:pt idx="33">
                  <c:v>203</c:v>
                </c:pt>
                <c:pt idx="34">
                  <c:v>204</c:v>
                </c:pt>
                <c:pt idx="35">
                  <c:v>205</c:v>
                </c:pt>
                <c:pt idx="36">
                  <c:v>206</c:v>
                </c:pt>
                <c:pt idx="37">
                  <c:v>207</c:v>
                </c:pt>
                <c:pt idx="38">
                  <c:v>208</c:v>
                </c:pt>
                <c:pt idx="39">
                  <c:v>209</c:v>
                </c:pt>
                <c:pt idx="40">
                  <c:v>210</c:v>
                </c:pt>
                <c:pt idx="41">
                  <c:v>211</c:v>
                </c:pt>
                <c:pt idx="42">
                  <c:v>212</c:v>
                </c:pt>
                <c:pt idx="43">
                  <c:v>213</c:v>
                </c:pt>
                <c:pt idx="44">
                  <c:v>214</c:v>
                </c:pt>
                <c:pt idx="45">
                  <c:v>215</c:v>
                </c:pt>
                <c:pt idx="46">
                  <c:v>216</c:v>
                </c:pt>
                <c:pt idx="47">
                  <c:v>217</c:v>
                </c:pt>
                <c:pt idx="48">
                  <c:v>218</c:v>
                </c:pt>
                <c:pt idx="49">
                  <c:v>219</c:v>
                </c:pt>
                <c:pt idx="50">
                  <c:v>220</c:v>
                </c:pt>
                <c:pt idx="51">
                  <c:v>221</c:v>
                </c:pt>
                <c:pt idx="52">
                  <c:v>222</c:v>
                </c:pt>
                <c:pt idx="53">
                  <c:v>223</c:v>
                </c:pt>
                <c:pt idx="54">
                  <c:v>224</c:v>
                </c:pt>
                <c:pt idx="55">
                  <c:v>225</c:v>
                </c:pt>
                <c:pt idx="56">
                  <c:v>226</c:v>
                </c:pt>
                <c:pt idx="57">
                  <c:v>227</c:v>
                </c:pt>
                <c:pt idx="58">
                  <c:v>228</c:v>
                </c:pt>
                <c:pt idx="59">
                  <c:v>229</c:v>
                </c:pt>
                <c:pt idx="60">
                  <c:v>230</c:v>
                </c:pt>
                <c:pt idx="61">
                  <c:v>231</c:v>
                </c:pt>
                <c:pt idx="62">
                  <c:v>232</c:v>
                </c:pt>
                <c:pt idx="63">
                  <c:v>233</c:v>
                </c:pt>
                <c:pt idx="64">
                  <c:v>234</c:v>
                </c:pt>
                <c:pt idx="65">
                  <c:v>235</c:v>
                </c:pt>
              </c:numCache>
            </c:numRef>
          </c:xVal>
          <c:yVal>
            <c:numRef>
              <c:f>'Status Math'!$F$1829:$F$1894</c:f>
              <c:numCache>
                <c:formatCode>General</c:formatCode>
                <c:ptCount val="6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  <c:pt idx="10">
                  <c:v>4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  <c:pt idx="15">
                  <c:v>8</c:v>
                </c:pt>
                <c:pt idx="16">
                  <c:v>9</c:v>
                </c:pt>
                <c:pt idx="17">
                  <c:v>11</c:v>
                </c:pt>
                <c:pt idx="18">
                  <c:v>12</c:v>
                </c:pt>
                <c:pt idx="19">
                  <c:v>14</c:v>
                </c:pt>
                <c:pt idx="20">
                  <c:v>16</c:v>
                </c:pt>
                <c:pt idx="21">
                  <c:v>18</c:v>
                </c:pt>
                <c:pt idx="22">
                  <c:v>20</c:v>
                </c:pt>
                <c:pt idx="23">
                  <c:v>22</c:v>
                </c:pt>
                <c:pt idx="24">
                  <c:v>24</c:v>
                </c:pt>
                <c:pt idx="25">
                  <c:v>27</c:v>
                </c:pt>
                <c:pt idx="26">
                  <c:v>29</c:v>
                </c:pt>
                <c:pt idx="27">
                  <c:v>32</c:v>
                </c:pt>
                <c:pt idx="28">
                  <c:v>35</c:v>
                </c:pt>
                <c:pt idx="29">
                  <c:v>38</c:v>
                </c:pt>
                <c:pt idx="30">
                  <c:v>41</c:v>
                </c:pt>
                <c:pt idx="31">
                  <c:v>44</c:v>
                </c:pt>
                <c:pt idx="32">
                  <c:v>47</c:v>
                </c:pt>
                <c:pt idx="33">
                  <c:v>50</c:v>
                </c:pt>
                <c:pt idx="34">
                  <c:v>53</c:v>
                </c:pt>
                <c:pt idx="35">
                  <c:v>56</c:v>
                </c:pt>
                <c:pt idx="36">
                  <c:v>59</c:v>
                </c:pt>
                <c:pt idx="37">
                  <c:v>62</c:v>
                </c:pt>
                <c:pt idx="38">
                  <c:v>65</c:v>
                </c:pt>
                <c:pt idx="39">
                  <c:v>68</c:v>
                </c:pt>
                <c:pt idx="40">
                  <c:v>70</c:v>
                </c:pt>
                <c:pt idx="41">
                  <c:v>73</c:v>
                </c:pt>
                <c:pt idx="42">
                  <c:v>75</c:v>
                </c:pt>
                <c:pt idx="43">
                  <c:v>78</c:v>
                </c:pt>
                <c:pt idx="44">
                  <c:v>80</c:v>
                </c:pt>
                <c:pt idx="45">
                  <c:v>82</c:v>
                </c:pt>
                <c:pt idx="46">
                  <c:v>84</c:v>
                </c:pt>
                <c:pt idx="47">
                  <c:v>86</c:v>
                </c:pt>
                <c:pt idx="48">
                  <c:v>87</c:v>
                </c:pt>
                <c:pt idx="49">
                  <c:v>89</c:v>
                </c:pt>
                <c:pt idx="50">
                  <c:v>90</c:v>
                </c:pt>
                <c:pt idx="51">
                  <c:v>92</c:v>
                </c:pt>
                <c:pt idx="52">
                  <c:v>93</c:v>
                </c:pt>
                <c:pt idx="53">
                  <c:v>94</c:v>
                </c:pt>
                <c:pt idx="54">
                  <c:v>95</c:v>
                </c:pt>
                <c:pt idx="55">
                  <c:v>95</c:v>
                </c:pt>
                <c:pt idx="56">
                  <c:v>96</c:v>
                </c:pt>
                <c:pt idx="57">
                  <c:v>97</c:v>
                </c:pt>
                <c:pt idx="58">
                  <c:v>97</c:v>
                </c:pt>
                <c:pt idx="59">
                  <c:v>98</c:v>
                </c:pt>
                <c:pt idx="60">
                  <c:v>98</c:v>
                </c:pt>
                <c:pt idx="61">
                  <c:v>98</c:v>
                </c:pt>
                <c:pt idx="62">
                  <c:v>99</c:v>
                </c:pt>
                <c:pt idx="63">
                  <c:v>99</c:v>
                </c:pt>
                <c:pt idx="64">
                  <c:v>99</c:v>
                </c:pt>
                <c:pt idx="65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955136"/>
        <c:axId val="66973696"/>
      </c:scatterChart>
      <c:valAx>
        <c:axId val="66955136"/>
        <c:scaling>
          <c:orientation val="minMax"/>
          <c:max val="235"/>
          <c:min val="17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6973696"/>
        <c:crosses val="autoZero"/>
        <c:crossBetween val="midCat"/>
      </c:valAx>
      <c:valAx>
        <c:axId val="66973696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ysClr val="window" lastClr="FFFFFF">
                  <a:lumMod val="75000"/>
                </a:sys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695513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Mathematics</a:t>
            </a:r>
            <a:r>
              <a:rPr lang="en-US" baseline="0"/>
              <a:t> - Grade 5 - Fall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Math'!$D$647:$D$712</c:f>
              <c:numCache>
                <c:formatCode>General</c:formatCode>
                <c:ptCount val="66"/>
                <c:pt idx="0">
                  <c:v>180</c:v>
                </c:pt>
                <c:pt idx="1">
                  <c:v>181</c:v>
                </c:pt>
                <c:pt idx="2">
                  <c:v>182</c:v>
                </c:pt>
                <c:pt idx="3">
                  <c:v>183</c:v>
                </c:pt>
                <c:pt idx="4">
                  <c:v>184</c:v>
                </c:pt>
                <c:pt idx="5">
                  <c:v>185</c:v>
                </c:pt>
                <c:pt idx="6">
                  <c:v>186</c:v>
                </c:pt>
                <c:pt idx="7">
                  <c:v>187</c:v>
                </c:pt>
                <c:pt idx="8">
                  <c:v>188</c:v>
                </c:pt>
                <c:pt idx="9">
                  <c:v>189</c:v>
                </c:pt>
                <c:pt idx="10">
                  <c:v>190</c:v>
                </c:pt>
                <c:pt idx="11">
                  <c:v>191</c:v>
                </c:pt>
                <c:pt idx="12">
                  <c:v>192</c:v>
                </c:pt>
                <c:pt idx="13">
                  <c:v>193</c:v>
                </c:pt>
                <c:pt idx="14">
                  <c:v>194</c:v>
                </c:pt>
                <c:pt idx="15">
                  <c:v>195</c:v>
                </c:pt>
                <c:pt idx="16">
                  <c:v>196</c:v>
                </c:pt>
                <c:pt idx="17">
                  <c:v>197</c:v>
                </c:pt>
                <c:pt idx="18">
                  <c:v>198</c:v>
                </c:pt>
                <c:pt idx="19">
                  <c:v>199</c:v>
                </c:pt>
                <c:pt idx="20">
                  <c:v>200</c:v>
                </c:pt>
                <c:pt idx="21">
                  <c:v>201</c:v>
                </c:pt>
                <c:pt idx="22">
                  <c:v>202</c:v>
                </c:pt>
                <c:pt idx="23">
                  <c:v>203</c:v>
                </c:pt>
                <c:pt idx="24">
                  <c:v>204</c:v>
                </c:pt>
                <c:pt idx="25">
                  <c:v>205</c:v>
                </c:pt>
                <c:pt idx="26">
                  <c:v>206</c:v>
                </c:pt>
                <c:pt idx="27">
                  <c:v>207</c:v>
                </c:pt>
                <c:pt idx="28">
                  <c:v>208</c:v>
                </c:pt>
                <c:pt idx="29">
                  <c:v>209</c:v>
                </c:pt>
                <c:pt idx="30">
                  <c:v>210</c:v>
                </c:pt>
                <c:pt idx="31">
                  <c:v>211</c:v>
                </c:pt>
                <c:pt idx="32">
                  <c:v>212</c:v>
                </c:pt>
                <c:pt idx="33">
                  <c:v>213</c:v>
                </c:pt>
                <c:pt idx="34">
                  <c:v>214</c:v>
                </c:pt>
                <c:pt idx="35">
                  <c:v>215</c:v>
                </c:pt>
                <c:pt idx="36">
                  <c:v>216</c:v>
                </c:pt>
                <c:pt idx="37">
                  <c:v>217</c:v>
                </c:pt>
                <c:pt idx="38">
                  <c:v>218</c:v>
                </c:pt>
                <c:pt idx="39">
                  <c:v>219</c:v>
                </c:pt>
                <c:pt idx="40">
                  <c:v>220</c:v>
                </c:pt>
                <c:pt idx="41">
                  <c:v>221</c:v>
                </c:pt>
                <c:pt idx="42">
                  <c:v>222</c:v>
                </c:pt>
                <c:pt idx="43">
                  <c:v>223</c:v>
                </c:pt>
                <c:pt idx="44">
                  <c:v>224</c:v>
                </c:pt>
                <c:pt idx="45">
                  <c:v>225</c:v>
                </c:pt>
                <c:pt idx="46">
                  <c:v>226</c:v>
                </c:pt>
                <c:pt idx="47">
                  <c:v>227</c:v>
                </c:pt>
                <c:pt idx="48">
                  <c:v>228</c:v>
                </c:pt>
                <c:pt idx="49">
                  <c:v>229</c:v>
                </c:pt>
                <c:pt idx="50">
                  <c:v>230</c:v>
                </c:pt>
                <c:pt idx="51">
                  <c:v>231</c:v>
                </c:pt>
                <c:pt idx="52">
                  <c:v>232</c:v>
                </c:pt>
                <c:pt idx="53">
                  <c:v>233</c:v>
                </c:pt>
                <c:pt idx="54">
                  <c:v>234</c:v>
                </c:pt>
                <c:pt idx="55">
                  <c:v>235</c:v>
                </c:pt>
                <c:pt idx="56">
                  <c:v>236</c:v>
                </c:pt>
                <c:pt idx="57">
                  <c:v>237</c:v>
                </c:pt>
                <c:pt idx="58">
                  <c:v>238</c:v>
                </c:pt>
                <c:pt idx="59">
                  <c:v>239</c:v>
                </c:pt>
                <c:pt idx="60">
                  <c:v>240</c:v>
                </c:pt>
                <c:pt idx="61">
                  <c:v>241</c:v>
                </c:pt>
                <c:pt idx="62">
                  <c:v>242</c:v>
                </c:pt>
                <c:pt idx="63">
                  <c:v>243</c:v>
                </c:pt>
                <c:pt idx="64">
                  <c:v>244</c:v>
                </c:pt>
                <c:pt idx="65">
                  <c:v>245</c:v>
                </c:pt>
              </c:numCache>
            </c:numRef>
          </c:xVal>
          <c:yVal>
            <c:numRef>
              <c:f>'Status Math'!$E$647:$E$712</c:f>
              <c:numCache>
                <c:formatCode>General</c:formatCode>
                <c:ptCount val="66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4</c:v>
                </c:pt>
                <c:pt idx="8">
                  <c:v>5</c:v>
                </c:pt>
                <c:pt idx="9">
                  <c:v>5</c:v>
                </c:pt>
                <c:pt idx="10">
                  <c:v>6</c:v>
                </c:pt>
                <c:pt idx="11">
                  <c:v>7</c:v>
                </c:pt>
                <c:pt idx="12">
                  <c:v>8</c:v>
                </c:pt>
                <c:pt idx="13">
                  <c:v>9</c:v>
                </c:pt>
                <c:pt idx="14">
                  <c:v>10</c:v>
                </c:pt>
                <c:pt idx="15">
                  <c:v>11</c:v>
                </c:pt>
                <c:pt idx="16">
                  <c:v>12</c:v>
                </c:pt>
                <c:pt idx="17">
                  <c:v>14</c:v>
                </c:pt>
                <c:pt idx="18">
                  <c:v>16</c:v>
                </c:pt>
                <c:pt idx="19">
                  <c:v>17</c:v>
                </c:pt>
                <c:pt idx="20">
                  <c:v>19</c:v>
                </c:pt>
                <c:pt idx="21">
                  <c:v>21</c:v>
                </c:pt>
                <c:pt idx="22">
                  <c:v>24</c:v>
                </c:pt>
                <c:pt idx="23">
                  <c:v>26</c:v>
                </c:pt>
                <c:pt idx="24">
                  <c:v>29</c:v>
                </c:pt>
                <c:pt idx="25">
                  <c:v>31</c:v>
                </c:pt>
                <c:pt idx="26">
                  <c:v>34</c:v>
                </c:pt>
                <c:pt idx="27">
                  <c:v>37</c:v>
                </c:pt>
                <c:pt idx="28">
                  <c:v>40</c:v>
                </c:pt>
                <c:pt idx="29">
                  <c:v>43</c:v>
                </c:pt>
                <c:pt idx="30">
                  <c:v>46</c:v>
                </c:pt>
                <c:pt idx="31">
                  <c:v>49</c:v>
                </c:pt>
                <c:pt idx="32">
                  <c:v>52</c:v>
                </c:pt>
                <c:pt idx="33">
                  <c:v>55</c:v>
                </c:pt>
                <c:pt idx="34">
                  <c:v>58</c:v>
                </c:pt>
                <c:pt idx="35">
                  <c:v>61</c:v>
                </c:pt>
                <c:pt idx="36">
                  <c:v>63</c:v>
                </c:pt>
                <c:pt idx="37">
                  <c:v>66</c:v>
                </c:pt>
                <c:pt idx="38">
                  <c:v>68</c:v>
                </c:pt>
                <c:pt idx="39">
                  <c:v>71</c:v>
                </c:pt>
                <c:pt idx="40">
                  <c:v>73</c:v>
                </c:pt>
                <c:pt idx="41">
                  <c:v>75</c:v>
                </c:pt>
                <c:pt idx="42">
                  <c:v>78</c:v>
                </c:pt>
                <c:pt idx="43">
                  <c:v>80</c:v>
                </c:pt>
                <c:pt idx="44">
                  <c:v>82</c:v>
                </c:pt>
                <c:pt idx="45">
                  <c:v>83</c:v>
                </c:pt>
                <c:pt idx="46">
                  <c:v>85</c:v>
                </c:pt>
                <c:pt idx="47">
                  <c:v>87</c:v>
                </c:pt>
                <c:pt idx="48">
                  <c:v>88</c:v>
                </c:pt>
                <c:pt idx="49">
                  <c:v>90</c:v>
                </c:pt>
                <c:pt idx="50">
                  <c:v>91</c:v>
                </c:pt>
                <c:pt idx="51">
                  <c:v>92</c:v>
                </c:pt>
                <c:pt idx="52">
                  <c:v>93</c:v>
                </c:pt>
                <c:pt idx="53">
                  <c:v>94</c:v>
                </c:pt>
                <c:pt idx="54">
                  <c:v>95</c:v>
                </c:pt>
                <c:pt idx="55">
                  <c:v>95</c:v>
                </c:pt>
                <c:pt idx="56">
                  <c:v>96</c:v>
                </c:pt>
                <c:pt idx="57">
                  <c:v>96</c:v>
                </c:pt>
                <c:pt idx="58">
                  <c:v>97</c:v>
                </c:pt>
                <c:pt idx="59">
                  <c:v>97</c:v>
                </c:pt>
                <c:pt idx="60">
                  <c:v>98</c:v>
                </c:pt>
                <c:pt idx="61">
                  <c:v>98</c:v>
                </c:pt>
                <c:pt idx="62">
                  <c:v>98</c:v>
                </c:pt>
                <c:pt idx="63">
                  <c:v>98</c:v>
                </c:pt>
                <c:pt idx="64">
                  <c:v>99</c:v>
                </c:pt>
                <c:pt idx="65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Math'!$D$647:$D$712</c:f>
              <c:numCache>
                <c:formatCode>General</c:formatCode>
                <c:ptCount val="66"/>
                <c:pt idx="0">
                  <c:v>180</c:v>
                </c:pt>
                <c:pt idx="1">
                  <c:v>181</c:v>
                </c:pt>
                <c:pt idx="2">
                  <c:v>182</c:v>
                </c:pt>
                <c:pt idx="3">
                  <c:v>183</c:v>
                </c:pt>
                <c:pt idx="4">
                  <c:v>184</c:v>
                </c:pt>
                <c:pt idx="5">
                  <c:v>185</c:v>
                </c:pt>
                <c:pt idx="6">
                  <c:v>186</c:v>
                </c:pt>
                <c:pt idx="7">
                  <c:v>187</c:v>
                </c:pt>
                <c:pt idx="8">
                  <c:v>188</c:v>
                </c:pt>
                <c:pt idx="9">
                  <c:v>189</c:v>
                </c:pt>
                <c:pt idx="10">
                  <c:v>190</c:v>
                </c:pt>
                <c:pt idx="11">
                  <c:v>191</c:v>
                </c:pt>
                <c:pt idx="12">
                  <c:v>192</c:v>
                </c:pt>
                <c:pt idx="13">
                  <c:v>193</c:v>
                </c:pt>
                <c:pt idx="14">
                  <c:v>194</c:v>
                </c:pt>
                <c:pt idx="15">
                  <c:v>195</c:v>
                </c:pt>
                <c:pt idx="16">
                  <c:v>196</c:v>
                </c:pt>
                <c:pt idx="17">
                  <c:v>197</c:v>
                </c:pt>
                <c:pt idx="18">
                  <c:v>198</c:v>
                </c:pt>
                <c:pt idx="19">
                  <c:v>199</c:v>
                </c:pt>
                <c:pt idx="20">
                  <c:v>200</c:v>
                </c:pt>
                <c:pt idx="21">
                  <c:v>201</c:v>
                </c:pt>
                <c:pt idx="22">
                  <c:v>202</c:v>
                </c:pt>
                <c:pt idx="23">
                  <c:v>203</c:v>
                </c:pt>
                <c:pt idx="24">
                  <c:v>204</c:v>
                </c:pt>
                <c:pt idx="25">
                  <c:v>205</c:v>
                </c:pt>
                <c:pt idx="26">
                  <c:v>206</c:v>
                </c:pt>
                <c:pt idx="27">
                  <c:v>207</c:v>
                </c:pt>
                <c:pt idx="28">
                  <c:v>208</c:v>
                </c:pt>
                <c:pt idx="29">
                  <c:v>209</c:v>
                </c:pt>
                <c:pt idx="30">
                  <c:v>210</c:v>
                </c:pt>
                <c:pt idx="31">
                  <c:v>211</c:v>
                </c:pt>
                <c:pt idx="32">
                  <c:v>212</c:v>
                </c:pt>
                <c:pt idx="33">
                  <c:v>213</c:v>
                </c:pt>
                <c:pt idx="34">
                  <c:v>214</c:v>
                </c:pt>
                <c:pt idx="35">
                  <c:v>215</c:v>
                </c:pt>
                <c:pt idx="36">
                  <c:v>216</c:v>
                </c:pt>
                <c:pt idx="37">
                  <c:v>217</c:v>
                </c:pt>
                <c:pt idx="38">
                  <c:v>218</c:v>
                </c:pt>
                <c:pt idx="39">
                  <c:v>219</c:v>
                </c:pt>
                <c:pt idx="40">
                  <c:v>220</c:v>
                </c:pt>
                <c:pt idx="41">
                  <c:v>221</c:v>
                </c:pt>
                <c:pt idx="42">
                  <c:v>222</c:v>
                </c:pt>
                <c:pt idx="43">
                  <c:v>223</c:v>
                </c:pt>
                <c:pt idx="44">
                  <c:v>224</c:v>
                </c:pt>
                <c:pt idx="45">
                  <c:v>225</c:v>
                </c:pt>
                <c:pt idx="46">
                  <c:v>226</c:v>
                </c:pt>
                <c:pt idx="47">
                  <c:v>227</c:v>
                </c:pt>
                <c:pt idx="48">
                  <c:v>228</c:v>
                </c:pt>
                <c:pt idx="49">
                  <c:v>229</c:v>
                </c:pt>
                <c:pt idx="50">
                  <c:v>230</c:v>
                </c:pt>
                <c:pt idx="51">
                  <c:v>231</c:v>
                </c:pt>
                <c:pt idx="52">
                  <c:v>232</c:v>
                </c:pt>
                <c:pt idx="53">
                  <c:v>233</c:v>
                </c:pt>
                <c:pt idx="54">
                  <c:v>234</c:v>
                </c:pt>
                <c:pt idx="55">
                  <c:v>235</c:v>
                </c:pt>
                <c:pt idx="56">
                  <c:v>236</c:v>
                </c:pt>
                <c:pt idx="57">
                  <c:v>237</c:v>
                </c:pt>
                <c:pt idx="58">
                  <c:v>238</c:v>
                </c:pt>
                <c:pt idx="59">
                  <c:v>239</c:v>
                </c:pt>
                <c:pt idx="60">
                  <c:v>240</c:v>
                </c:pt>
                <c:pt idx="61">
                  <c:v>241</c:v>
                </c:pt>
                <c:pt idx="62">
                  <c:v>242</c:v>
                </c:pt>
                <c:pt idx="63">
                  <c:v>243</c:v>
                </c:pt>
                <c:pt idx="64">
                  <c:v>244</c:v>
                </c:pt>
                <c:pt idx="65">
                  <c:v>245</c:v>
                </c:pt>
              </c:numCache>
            </c:numRef>
          </c:xVal>
          <c:yVal>
            <c:numRef>
              <c:f>'Status Math'!$F$647:$F$712</c:f>
              <c:numCache>
                <c:formatCode>General</c:formatCode>
                <c:ptCount val="6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4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  <c:pt idx="14">
                  <c:v>9</c:v>
                </c:pt>
                <c:pt idx="15">
                  <c:v>10</c:v>
                </c:pt>
                <c:pt idx="16">
                  <c:v>12</c:v>
                </c:pt>
                <c:pt idx="17">
                  <c:v>13</c:v>
                </c:pt>
                <c:pt idx="18">
                  <c:v>15</c:v>
                </c:pt>
                <c:pt idx="19">
                  <c:v>16</c:v>
                </c:pt>
                <c:pt idx="20">
                  <c:v>18</c:v>
                </c:pt>
                <c:pt idx="21">
                  <c:v>20</c:v>
                </c:pt>
                <c:pt idx="22">
                  <c:v>22</c:v>
                </c:pt>
                <c:pt idx="23">
                  <c:v>24</c:v>
                </c:pt>
                <c:pt idx="24">
                  <c:v>27</c:v>
                </c:pt>
                <c:pt idx="25">
                  <c:v>29</c:v>
                </c:pt>
                <c:pt idx="26">
                  <c:v>31</c:v>
                </c:pt>
                <c:pt idx="27">
                  <c:v>34</c:v>
                </c:pt>
                <c:pt idx="28">
                  <c:v>36</c:v>
                </c:pt>
                <c:pt idx="29">
                  <c:v>39</c:v>
                </c:pt>
                <c:pt idx="30">
                  <c:v>42</c:v>
                </c:pt>
                <c:pt idx="31">
                  <c:v>45</c:v>
                </c:pt>
                <c:pt idx="32">
                  <c:v>47</c:v>
                </c:pt>
                <c:pt idx="33">
                  <c:v>50</c:v>
                </c:pt>
                <c:pt idx="34">
                  <c:v>53</c:v>
                </c:pt>
                <c:pt idx="35">
                  <c:v>56</c:v>
                </c:pt>
                <c:pt idx="36">
                  <c:v>59</c:v>
                </c:pt>
                <c:pt idx="37">
                  <c:v>61</c:v>
                </c:pt>
                <c:pt idx="38">
                  <c:v>64</c:v>
                </c:pt>
                <c:pt idx="39">
                  <c:v>67</c:v>
                </c:pt>
                <c:pt idx="40">
                  <c:v>69</c:v>
                </c:pt>
                <c:pt idx="41">
                  <c:v>72</c:v>
                </c:pt>
                <c:pt idx="42">
                  <c:v>74</c:v>
                </c:pt>
                <c:pt idx="43">
                  <c:v>76</c:v>
                </c:pt>
                <c:pt idx="44">
                  <c:v>78</c:v>
                </c:pt>
                <c:pt idx="45">
                  <c:v>80</c:v>
                </c:pt>
                <c:pt idx="46">
                  <c:v>82</c:v>
                </c:pt>
                <c:pt idx="47">
                  <c:v>84</c:v>
                </c:pt>
                <c:pt idx="48">
                  <c:v>86</c:v>
                </c:pt>
                <c:pt idx="49">
                  <c:v>87</c:v>
                </c:pt>
                <c:pt idx="50">
                  <c:v>89</c:v>
                </c:pt>
                <c:pt idx="51">
                  <c:v>90</c:v>
                </c:pt>
                <c:pt idx="52">
                  <c:v>91</c:v>
                </c:pt>
                <c:pt idx="53">
                  <c:v>92</c:v>
                </c:pt>
                <c:pt idx="54">
                  <c:v>93</c:v>
                </c:pt>
                <c:pt idx="55">
                  <c:v>94</c:v>
                </c:pt>
                <c:pt idx="56">
                  <c:v>95</c:v>
                </c:pt>
                <c:pt idx="57">
                  <c:v>96</c:v>
                </c:pt>
                <c:pt idx="58">
                  <c:v>96</c:v>
                </c:pt>
                <c:pt idx="59">
                  <c:v>97</c:v>
                </c:pt>
                <c:pt idx="60">
                  <c:v>97</c:v>
                </c:pt>
                <c:pt idx="61">
                  <c:v>98</c:v>
                </c:pt>
                <c:pt idx="62">
                  <c:v>98</c:v>
                </c:pt>
                <c:pt idx="63">
                  <c:v>98</c:v>
                </c:pt>
                <c:pt idx="64">
                  <c:v>99</c:v>
                </c:pt>
                <c:pt idx="65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050944"/>
        <c:axId val="68052864"/>
      </c:scatterChart>
      <c:valAx>
        <c:axId val="68050944"/>
        <c:scaling>
          <c:orientation val="minMax"/>
          <c:max val="245"/>
          <c:min val="18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8052864"/>
        <c:crosses val="autoZero"/>
        <c:crossBetween val="midCat"/>
      </c:valAx>
      <c:valAx>
        <c:axId val="68052864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8050944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Mathematics</a:t>
            </a:r>
            <a:r>
              <a:rPr lang="en-US" baseline="0"/>
              <a:t> - Grade 5 -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Math'!$D$2139:$D$2212</c:f>
              <c:numCache>
                <c:formatCode>General</c:formatCode>
                <c:ptCount val="74"/>
                <c:pt idx="0">
                  <c:v>182</c:v>
                </c:pt>
                <c:pt idx="1">
                  <c:v>183</c:v>
                </c:pt>
                <c:pt idx="2">
                  <c:v>184</c:v>
                </c:pt>
                <c:pt idx="3">
                  <c:v>185</c:v>
                </c:pt>
                <c:pt idx="4">
                  <c:v>186</c:v>
                </c:pt>
                <c:pt idx="5">
                  <c:v>187</c:v>
                </c:pt>
                <c:pt idx="6">
                  <c:v>188</c:v>
                </c:pt>
                <c:pt idx="7">
                  <c:v>189</c:v>
                </c:pt>
                <c:pt idx="8">
                  <c:v>190</c:v>
                </c:pt>
                <c:pt idx="9">
                  <c:v>191</c:v>
                </c:pt>
                <c:pt idx="10">
                  <c:v>192</c:v>
                </c:pt>
                <c:pt idx="11">
                  <c:v>193</c:v>
                </c:pt>
                <c:pt idx="12">
                  <c:v>194</c:v>
                </c:pt>
                <c:pt idx="13">
                  <c:v>195</c:v>
                </c:pt>
                <c:pt idx="14">
                  <c:v>196</c:v>
                </c:pt>
                <c:pt idx="15">
                  <c:v>197</c:v>
                </c:pt>
                <c:pt idx="16">
                  <c:v>198</c:v>
                </c:pt>
                <c:pt idx="17">
                  <c:v>199</c:v>
                </c:pt>
                <c:pt idx="18">
                  <c:v>200</c:v>
                </c:pt>
                <c:pt idx="19">
                  <c:v>201</c:v>
                </c:pt>
                <c:pt idx="20">
                  <c:v>202</c:v>
                </c:pt>
                <c:pt idx="21">
                  <c:v>203</c:v>
                </c:pt>
                <c:pt idx="22">
                  <c:v>204</c:v>
                </c:pt>
                <c:pt idx="23">
                  <c:v>205</c:v>
                </c:pt>
                <c:pt idx="24">
                  <c:v>206</c:v>
                </c:pt>
                <c:pt idx="25">
                  <c:v>207</c:v>
                </c:pt>
                <c:pt idx="26">
                  <c:v>208</c:v>
                </c:pt>
                <c:pt idx="27">
                  <c:v>209</c:v>
                </c:pt>
                <c:pt idx="28">
                  <c:v>210</c:v>
                </c:pt>
                <c:pt idx="29">
                  <c:v>211</c:v>
                </c:pt>
                <c:pt idx="30">
                  <c:v>212</c:v>
                </c:pt>
                <c:pt idx="31">
                  <c:v>213</c:v>
                </c:pt>
                <c:pt idx="32">
                  <c:v>214</c:v>
                </c:pt>
                <c:pt idx="33">
                  <c:v>215</c:v>
                </c:pt>
                <c:pt idx="34">
                  <c:v>216</c:v>
                </c:pt>
                <c:pt idx="35">
                  <c:v>217</c:v>
                </c:pt>
                <c:pt idx="36">
                  <c:v>218</c:v>
                </c:pt>
                <c:pt idx="37">
                  <c:v>219</c:v>
                </c:pt>
                <c:pt idx="38">
                  <c:v>220</c:v>
                </c:pt>
                <c:pt idx="39">
                  <c:v>221</c:v>
                </c:pt>
                <c:pt idx="40">
                  <c:v>222</c:v>
                </c:pt>
                <c:pt idx="41">
                  <c:v>223</c:v>
                </c:pt>
                <c:pt idx="42">
                  <c:v>224</c:v>
                </c:pt>
                <c:pt idx="43">
                  <c:v>225</c:v>
                </c:pt>
                <c:pt idx="44">
                  <c:v>226</c:v>
                </c:pt>
                <c:pt idx="45">
                  <c:v>227</c:v>
                </c:pt>
                <c:pt idx="46">
                  <c:v>228</c:v>
                </c:pt>
                <c:pt idx="47">
                  <c:v>229</c:v>
                </c:pt>
                <c:pt idx="48">
                  <c:v>230</c:v>
                </c:pt>
                <c:pt idx="49">
                  <c:v>231</c:v>
                </c:pt>
                <c:pt idx="50">
                  <c:v>232</c:v>
                </c:pt>
                <c:pt idx="51">
                  <c:v>233</c:v>
                </c:pt>
                <c:pt idx="52">
                  <c:v>234</c:v>
                </c:pt>
                <c:pt idx="53">
                  <c:v>235</c:v>
                </c:pt>
                <c:pt idx="54">
                  <c:v>236</c:v>
                </c:pt>
                <c:pt idx="55">
                  <c:v>237</c:v>
                </c:pt>
                <c:pt idx="56">
                  <c:v>238</c:v>
                </c:pt>
                <c:pt idx="57">
                  <c:v>239</c:v>
                </c:pt>
                <c:pt idx="58">
                  <c:v>240</c:v>
                </c:pt>
                <c:pt idx="59">
                  <c:v>241</c:v>
                </c:pt>
                <c:pt idx="60">
                  <c:v>242</c:v>
                </c:pt>
                <c:pt idx="61">
                  <c:v>243</c:v>
                </c:pt>
                <c:pt idx="62">
                  <c:v>244</c:v>
                </c:pt>
                <c:pt idx="63">
                  <c:v>245</c:v>
                </c:pt>
                <c:pt idx="64">
                  <c:v>246</c:v>
                </c:pt>
                <c:pt idx="65">
                  <c:v>247</c:v>
                </c:pt>
                <c:pt idx="66">
                  <c:v>248</c:v>
                </c:pt>
                <c:pt idx="67">
                  <c:v>249</c:v>
                </c:pt>
                <c:pt idx="68">
                  <c:v>250</c:v>
                </c:pt>
                <c:pt idx="69">
                  <c:v>251</c:v>
                </c:pt>
                <c:pt idx="70">
                  <c:v>252</c:v>
                </c:pt>
                <c:pt idx="71">
                  <c:v>253</c:v>
                </c:pt>
                <c:pt idx="72">
                  <c:v>254</c:v>
                </c:pt>
                <c:pt idx="73">
                  <c:v>255</c:v>
                </c:pt>
              </c:numCache>
            </c:numRef>
          </c:xVal>
          <c:yVal>
            <c:numRef>
              <c:f>'Status Math'!$E$2139:$E$2212</c:f>
              <c:numCache>
                <c:formatCode>General</c:formatCode>
                <c:ptCount val="7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10</c:v>
                </c:pt>
                <c:pt idx="19">
                  <c:v>12</c:v>
                </c:pt>
                <c:pt idx="20">
                  <c:v>13</c:v>
                </c:pt>
                <c:pt idx="21">
                  <c:v>14</c:v>
                </c:pt>
                <c:pt idx="22">
                  <c:v>16</c:v>
                </c:pt>
                <c:pt idx="23">
                  <c:v>18</c:v>
                </c:pt>
                <c:pt idx="24">
                  <c:v>19</c:v>
                </c:pt>
                <c:pt idx="25">
                  <c:v>21</c:v>
                </c:pt>
                <c:pt idx="26">
                  <c:v>23</c:v>
                </c:pt>
                <c:pt idx="27">
                  <c:v>25</c:v>
                </c:pt>
                <c:pt idx="28">
                  <c:v>27</c:v>
                </c:pt>
                <c:pt idx="29">
                  <c:v>30</c:v>
                </c:pt>
                <c:pt idx="30">
                  <c:v>32</c:v>
                </c:pt>
                <c:pt idx="31">
                  <c:v>34</c:v>
                </c:pt>
                <c:pt idx="32">
                  <c:v>37</c:v>
                </c:pt>
                <c:pt idx="33">
                  <c:v>39</c:v>
                </c:pt>
                <c:pt idx="34">
                  <c:v>41</c:v>
                </c:pt>
                <c:pt idx="35">
                  <c:v>44</c:v>
                </c:pt>
                <c:pt idx="36">
                  <c:v>46</c:v>
                </c:pt>
                <c:pt idx="37">
                  <c:v>49</c:v>
                </c:pt>
                <c:pt idx="38">
                  <c:v>51</c:v>
                </c:pt>
                <c:pt idx="39">
                  <c:v>54</c:v>
                </c:pt>
                <c:pt idx="40">
                  <c:v>56</c:v>
                </c:pt>
                <c:pt idx="41">
                  <c:v>59</c:v>
                </c:pt>
                <c:pt idx="42">
                  <c:v>61</c:v>
                </c:pt>
                <c:pt idx="43">
                  <c:v>64</c:v>
                </c:pt>
                <c:pt idx="44">
                  <c:v>66</c:v>
                </c:pt>
                <c:pt idx="45">
                  <c:v>69</c:v>
                </c:pt>
                <c:pt idx="46">
                  <c:v>71</c:v>
                </c:pt>
                <c:pt idx="47">
                  <c:v>74</c:v>
                </c:pt>
                <c:pt idx="48">
                  <c:v>76</c:v>
                </c:pt>
                <c:pt idx="49">
                  <c:v>78</c:v>
                </c:pt>
                <c:pt idx="50">
                  <c:v>80</c:v>
                </c:pt>
                <c:pt idx="51">
                  <c:v>82</c:v>
                </c:pt>
                <c:pt idx="52">
                  <c:v>84</c:v>
                </c:pt>
                <c:pt idx="53">
                  <c:v>86</c:v>
                </c:pt>
                <c:pt idx="54">
                  <c:v>87</c:v>
                </c:pt>
                <c:pt idx="55">
                  <c:v>88</c:v>
                </c:pt>
                <c:pt idx="56">
                  <c:v>90</c:v>
                </c:pt>
                <c:pt idx="57">
                  <c:v>91</c:v>
                </c:pt>
                <c:pt idx="58">
                  <c:v>92</c:v>
                </c:pt>
                <c:pt idx="59">
                  <c:v>93</c:v>
                </c:pt>
                <c:pt idx="60">
                  <c:v>94</c:v>
                </c:pt>
                <c:pt idx="61">
                  <c:v>95</c:v>
                </c:pt>
                <c:pt idx="62">
                  <c:v>95</c:v>
                </c:pt>
                <c:pt idx="63">
                  <c:v>96</c:v>
                </c:pt>
                <c:pt idx="64">
                  <c:v>97</c:v>
                </c:pt>
                <c:pt idx="65">
                  <c:v>97</c:v>
                </c:pt>
                <c:pt idx="66">
                  <c:v>97</c:v>
                </c:pt>
                <c:pt idx="67">
                  <c:v>98</c:v>
                </c:pt>
                <c:pt idx="68">
                  <c:v>98</c:v>
                </c:pt>
                <c:pt idx="69">
                  <c:v>98</c:v>
                </c:pt>
                <c:pt idx="70">
                  <c:v>99</c:v>
                </c:pt>
                <c:pt idx="71">
                  <c:v>99</c:v>
                </c:pt>
                <c:pt idx="72">
                  <c:v>99</c:v>
                </c:pt>
                <c:pt idx="73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Math'!$D$2139:$D$2212</c:f>
              <c:numCache>
                <c:formatCode>General</c:formatCode>
                <c:ptCount val="74"/>
                <c:pt idx="0">
                  <c:v>182</c:v>
                </c:pt>
                <c:pt idx="1">
                  <c:v>183</c:v>
                </c:pt>
                <c:pt idx="2">
                  <c:v>184</c:v>
                </c:pt>
                <c:pt idx="3">
                  <c:v>185</c:v>
                </c:pt>
                <c:pt idx="4">
                  <c:v>186</c:v>
                </c:pt>
                <c:pt idx="5">
                  <c:v>187</c:v>
                </c:pt>
                <c:pt idx="6">
                  <c:v>188</c:v>
                </c:pt>
                <c:pt idx="7">
                  <c:v>189</c:v>
                </c:pt>
                <c:pt idx="8">
                  <c:v>190</c:v>
                </c:pt>
                <c:pt idx="9">
                  <c:v>191</c:v>
                </c:pt>
                <c:pt idx="10">
                  <c:v>192</c:v>
                </c:pt>
                <c:pt idx="11">
                  <c:v>193</c:v>
                </c:pt>
                <c:pt idx="12">
                  <c:v>194</c:v>
                </c:pt>
                <c:pt idx="13">
                  <c:v>195</c:v>
                </c:pt>
                <c:pt idx="14">
                  <c:v>196</c:v>
                </c:pt>
                <c:pt idx="15">
                  <c:v>197</c:v>
                </c:pt>
                <c:pt idx="16">
                  <c:v>198</c:v>
                </c:pt>
                <c:pt idx="17">
                  <c:v>199</c:v>
                </c:pt>
                <c:pt idx="18">
                  <c:v>200</c:v>
                </c:pt>
                <c:pt idx="19">
                  <c:v>201</c:v>
                </c:pt>
                <c:pt idx="20">
                  <c:v>202</c:v>
                </c:pt>
                <c:pt idx="21">
                  <c:v>203</c:v>
                </c:pt>
                <c:pt idx="22">
                  <c:v>204</c:v>
                </c:pt>
                <c:pt idx="23">
                  <c:v>205</c:v>
                </c:pt>
                <c:pt idx="24">
                  <c:v>206</c:v>
                </c:pt>
                <c:pt idx="25">
                  <c:v>207</c:v>
                </c:pt>
                <c:pt idx="26">
                  <c:v>208</c:v>
                </c:pt>
                <c:pt idx="27">
                  <c:v>209</c:v>
                </c:pt>
                <c:pt idx="28">
                  <c:v>210</c:v>
                </c:pt>
                <c:pt idx="29">
                  <c:v>211</c:v>
                </c:pt>
                <c:pt idx="30">
                  <c:v>212</c:v>
                </c:pt>
                <c:pt idx="31">
                  <c:v>213</c:v>
                </c:pt>
                <c:pt idx="32">
                  <c:v>214</c:v>
                </c:pt>
                <c:pt idx="33">
                  <c:v>215</c:v>
                </c:pt>
                <c:pt idx="34">
                  <c:v>216</c:v>
                </c:pt>
                <c:pt idx="35">
                  <c:v>217</c:v>
                </c:pt>
                <c:pt idx="36">
                  <c:v>218</c:v>
                </c:pt>
                <c:pt idx="37">
                  <c:v>219</c:v>
                </c:pt>
                <c:pt idx="38">
                  <c:v>220</c:v>
                </c:pt>
                <c:pt idx="39">
                  <c:v>221</c:v>
                </c:pt>
                <c:pt idx="40">
                  <c:v>222</c:v>
                </c:pt>
                <c:pt idx="41">
                  <c:v>223</c:v>
                </c:pt>
                <c:pt idx="42">
                  <c:v>224</c:v>
                </c:pt>
                <c:pt idx="43">
                  <c:v>225</c:v>
                </c:pt>
                <c:pt idx="44">
                  <c:v>226</c:v>
                </c:pt>
                <c:pt idx="45">
                  <c:v>227</c:v>
                </c:pt>
                <c:pt idx="46">
                  <c:v>228</c:v>
                </c:pt>
                <c:pt idx="47">
                  <c:v>229</c:v>
                </c:pt>
                <c:pt idx="48">
                  <c:v>230</c:v>
                </c:pt>
                <c:pt idx="49">
                  <c:v>231</c:v>
                </c:pt>
                <c:pt idx="50">
                  <c:v>232</c:v>
                </c:pt>
                <c:pt idx="51">
                  <c:v>233</c:v>
                </c:pt>
                <c:pt idx="52">
                  <c:v>234</c:v>
                </c:pt>
                <c:pt idx="53">
                  <c:v>235</c:v>
                </c:pt>
                <c:pt idx="54">
                  <c:v>236</c:v>
                </c:pt>
                <c:pt idx="55">
                  <c:v>237</c:v>
                </c:pt>
                <c:pt idx="56">
                  <c:v>238</c:v>
                </c:pt>
                <c:pt idx="57">
                  <c:v>239</c:v>
                </c:pt>
                <c:pt idx="58">
                  <c:v>240</c:v>
                </c:pt>
                <c:pt idx="59">
                  <c:v>241</c:v>
                </c:pt>
                <c:pt idx="60">
                  <c:v>242</c:v>
                </c:pt>
                <c:pt idx="61">
                  <c:v>243</c:v>
                </c:pt>
                <c:pt idx="62">
                  <c:v>244</c:v>
                </c:pt>
                <c:pt idx="63">
                  <c:v>245</c:v>
                </c:pt>
                <c:pt idx="64">
                  <c:v>246</c:v>
                </c:pt>
                <c:pt idx="65">
                  <c:v>247</c:v>
                </c:pt>
                <c:pt idx="66">
                  <c:v>248</c:v>
                </c:pt>
                <c:pt idx="67">
                  <c:v>249</c:v>
                </c:pt>
                <c:pt idx="68">
                  <c:v>250</c:v>
                </c:pt>
                <c:pt idx="69">
                  <c:v>251</c:v>
                </c:pt>
                <c:pt idx="70">
                  <c:v>252</c:v>
                </c:pt>
                <c:pt idx="71">
                  <c:v>253</c:v>
                </c:pt>
                <c:pt idx="72">
                  <c:v>254</c:v>
                </c:pt>
                <c:pt idx="73">
                  <c:v>255</c:v>
                </c:pt>
              </c:numCache>
            </c:numRef>
          </c:xVal>
          <c:yVal>
            <c:numRef>
              <c:f>'Status Math'!$F$2139:$F$2212</c:f>
              <c:numCache>
                <c:formatCode>General</c:formatCode>
                <c:ptCount val="7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4</c:v>
                </c:pt>
                <c:pt idx="14">
                  <c:v>5</c:v>
                </c:pt>
                <c:pt idx="15">
                  <c:v>5</c:v>
                </c:pt>
                <c:pt idx="16">
                  <c:v>6</c:v>
                </c:pt>
                <c:pt idx="17">
                  <c:v>7</c:v>
                </c:pt>
                <c:pt idx="18">
                  <c:v>8</c:v>
                </c:pt>
                <c:pt idx="19">
                  <c:v>9</c:v>
                </c:pt>
                <c:pt idx="20">
                  <c:v>10</c:v>
                </c:pt>
                <c:pt idx="21">
                  <c:v>11</c:v>
                </c:pt>
                <c:pt idx="22">
                  <c:v>13</c:v>
                </c:pt>
                <c:pt idx="23">
                  <c:v>14</c:v>
                </c:pt>
                <c:pt idx="24">
                  <c:v>16</c:v>
                </c:pt>
                <c:pt idx="25">
                  <c:v>17</c:v>
                </c:pt>
                <c:pt idx="26">
                  <c:v>19</c:v>
                </c:pt>
                <c:pt idx="27">
                  <c:v>21</c:v>
                </c:pt>
                <c:pt idx="28">
                  <c:v>23</c:v>
                </c:pt>
                <c:pt idx="29">
                  <c:v>25</c:v>
                </c:pt>
                <c:pt idx="30">
                  <c:v>27</c:v>
                </c:pt>
                <c:pt idx="31">
                  <c:v>29</c:v>
                </c:pt>
                <c:pt idx="32">
                  <c:v>32</c:v>
                </c:pt>
                <c:pt idx="33">
                  <c:v>34</c:v>
                </c:pt>
                <c:pt idx="34">
                  <c:v>37</c:v>
                </c:pt>
                <c:pt idx="35">
                  <c:v>39</c:v>
                </c:pt>
                <c:pt idx="36">
                  <c:v>42</c:v>
                </c:pt>
                <c:pt idx="37">
                  <c:v>45</c:v>
                </c:pt>
                <c:pt idx="38">
                  <c:v>47</c:v>
                </c:pt>
                <c:pt idx="39">
                  <c:v>50</c:v>
                </c:pt>
                <c:pt idx="40">
                  <c:v>53</c:v>
                </c:pt>
                <c:pt idx="41">
                  <c:v>55</c:v>
                </c:pt>
                <c:pt idx="42">
                  <c:v>58</c:v>
                </c:pt>
                <c:pt idx="43">
                  <c:v>61</c:v>
                </c:pt>
                <c:pt idx="44">
                  <c:v>63</c:v>
                </c:pt>
                <c:pt idx="45">
                  <c:v>66</c:v>
                </c:pt>
                <c:pt idx="46">
                  <c:v>68</c:v>
                </c:pt>
                <c:pt idx="47">
                  <c:v>71</c:v>
                </c:pt>
                <c:pt idx="48">
                  <c:v>73</c:v>
                </c:pt>
                <c:pt idx="49">
                  <c:v>75</c:v>
                </c:pt>
                <c:pt idx="50">
                  <c:v>77</c:v>
                </c:pt>
                <c:pt idx="51">
                  <c:v>79</c:v>
                </c:pt>
                <c:pt idx="52">
                  <c:v>81</c:v>
                </c:pt>
                <c:pt idx="53">
                  <c:v>83</c:v>
                </c:pt>
                <c:pt idx="54">
                  <c:v>84</c:v>
                </c:pt>
                <c:pt idx="55">
                  <c:v>86</c:v>
                </c:pt>
                <c:pt idx="56">
                  <c:v>87</c:v>
                </c:pt>
                <c:pt idx="57">
                  <c:v>89</c:v>
                </c:pt>
                <c:pt idx="58">
                  <c:v>90</c:v>
                </c:pt>
                <c:pt idx="59">
                  <c:v>91</c:v>
                </c:pt>
                <c:pt idx="60">
                  <c:v>92</c:v>
                </c:pt>
                <c:pt idx="61">
                  <c:v>93</c:v>
                </c:pt>
                <c:pt idx="62">
                  <c:v>94</c:v>
                </c:pt>
                <c:pt idx="63">
                  <c:v>95</c:v>
                </c:pt>
                <c:pt idx="64">
                  <c:v>95</c:v>
                </c:pt>
                <c:pt idx="65">
                  <c:v>96</c:v>
                </c:pt>
                <c:pt idx="66">
                  <c:v>97</c:v>
                </c:pt>
                <c:pt idx="67">
                  <c:v>97</c:v>
                </c:pt>
                <c:pt idx="68">
                  <c:v>97</c:v>
                </c:pt>
                <c:pt idx="69">
                  <c:v>98</c:v>
                </c:pt>
                <c:pt idx="70">
                  <c:v>98</c:v>
                </c:pt>
                <c:pt idx="71">
                  <c:v>98</c:v>
                </c:pt>
                <c:pt idx="72">
                  <c:v>99</c:v>
                </c:pt>
                <c:pt idx="73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103168"/>
        <c:axId val="68105344"/>
      </c:scatterChart>
      <c:valAx>
        <c:axId val="68103168"/>
        <c:scaling>
          <c:orientation val="minMax"/>
          <c:max val="255"/>
          <c:min val="18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8105344"/>
        <c:crosses val="autoZero"/>
        <c:crossBetween val="midCat"/>
      </c:valAx>
      <c:valAx>
        <c:axId val="68105344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8103168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3 - Fall to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'Growth Read'!$C$2:$C$82</c:f>
              <c:numCache>
                <c:formatCode>General</c:formatCode>
                <c:ptCount val="81"/>
                <c:pt idx="0">
                  <c:v>155</c:v>
                </c:pt>
                <c:pt idx="1">
                  <c:v>156</c:v>
                </c:pt>
                <c:pt idx="2">
                  <c:v>157</c:v>
                </c:pt>
                <c:pt idx="3">
                  <c:v>158</c:v>
                </c:pt>
                <c:pt idx="4">
                  <c:v>159</c:v>
                </c:pt>
                <c:pt idx="5">
                  <c:v>160</c:v>
                </c:pt>
                <c:pt idx="6">
                  <c:v>161</c:v>
                </c:pt>
                <c:pt idx="7">
                  <c:v>162</c:v>
                </c:pt>
                <c:pt idx="8">
                  <c:v>163</c:v>
                </c:pt>
                <c:pt idx="9">
                  <c:v>164</c:v>
                </c:pt>
                <c:pt idx="10">
                  <c:v>165</c:v>
                </c:pt>
                <c:pt idx="11">
                  <c:v>166</c:v>
                </c:pt>
                <c:pt idx="12">
                  <c:v>167</c:v>
                </c:pt>
                <c:pt idx="13">
                  <c:v>168</c:v>
                </c:pt>
                <c:pt idx="14">
                  <c:v>169</c:v>
                </c:pt>
                <c:pt idx="15">
                  <c:v>170</c:v>
                </c:pt>
                <c:pt idx="16">
                  <c:v>171</c:v>
                </c:pt>
                <c:pt idx="17">
                  <c:v>172</c:v>
                </c:pt>
                <c:pt idx="18">
                  <c:v>173</c:v>
                </c:pt>
                <c:pt idx="19">
                  <c:v>174</c:v>
                </c:pt>
                <c:pt idx="20">
                  <c:v>175</c:v>
                </c:pt>
                <c:pt idx="21">
                  <c:v>176</c:v>
                </c:pt>
                <c:pt idx="22">
                  <c:v>177</c:v>
                </c:pt>
                <c:pt idx="23">
                  <c:v>178</c:v>
                </c:pt>
                <c:pt idx="24">
                  <c:v>179</c:v>
                </c:pt>
                <c:pt idx="25">
                  <c:v>180</c:v>
                </c:pt>
                <c:pt idx="26">
                  <c:v>181</c:v>
                </c:pt>
                <c:pt idx="27">
                  <c:v>182</c:v>
                </c:pt>
                <c:pt idx="28">
                  <c:v>183</c:v>
                </c:pt>
                <c:pt idx="29">
                  <c:v>184</c:v>
                </c:pt>
                <c:pt idx="30">
                  <c:v>185</c:v>
                </c:pt>
                <c:pt idx="31">
                  <c:v>186</c:v>
                </c:pt>
                <c:pt idx="32">
                  <c:v>187</c:v>
                </c:pt>
                <c:pt idx="33">
                  <c:v>188</c:v>
                </c:pt>
                <c:pt idx="34">
                  <c:v>189</c:v>
                </c:pt>
                <c:pt idx="35">
                  <c:v>190</c:v>
                </c:pt>
                <c:pt idx="36">
                  <c:v>191</c:v>
                </c:pt>
                <c:pt idx="37">
                  <c:v>192</c:v>
                </c:pt>
                <c:pt idx="38">
                  <c:v>193</c:v>
                </c:pt>
                <c:pt idx="39">
                  <c:v>194</c:v>
                </c:pt>
                <c:pt idx="40">
                  <c:v>195</c:v>
                </c:pt>
                <c:pt idx="41">
                  <c:v>196</c:v>
                </c:pt>
                <c:pt idx="42">
                  <c:v>197</c:v>
                </c:pt>
                <c:pt idx="43">
                  <c:v>198</c:v>
                </c:pt>
                <c:pt idx="44">
                  <c:v>199</c:v>
                </c:pt>
                <c:pt idx="45">
                  <c:v>200</c:v>
                </c:pt>
                <c:pt idx="46">
                  <c:v>201</c:v>
                </c:pt>
                <c:pt idx="47">
                  <c:v>202</c:v>
                </c:pt>
                <c:pt idx="48">
                  <c:v>203</c:v>
                </c:pt>
                <c:pt idx="49">
                  <c:v>204</c:v>
                </c:pt>
                <c:pt idx="50">
                  <c:v>205</c:v>
                </c:pt>
                <c:pt idx="51">
                  <c:v>206</c:v>
                </c:pt>
                <c:pt idx="52">
                  <c:v>207</c:v>
                </c:pt>
                <c:pt idx="53">
                  <c:v>208</c:v>
                </c:pt>
                <c:pt idx="54">
                  <c:v>209</c:v>
                </c:pt>
                <c:pt idx="55">
                  <c:v>210</c:v>
                </c:pt>
                <c:pt idx="56">
                  <c:v>211</c:v>
                </c:pt>
                <c:pt idx="57">
                  <c:v>212</c:v>
                </c:pt>
                <c:pt idx="58">
                  <c:v>213</c:v>
                </c:pt>
                <c:pt idx="59">
                  <c:v>214</c:v>
                </c:pt>
                <c:pt idx="60">
                  <c:v>215</c:v>
                </c:pt>
                <c:pt idx="61">
                  <c:v>216</c:v>
                </c:pt>
                <c:pt idx="62">
                  <c:v>217</c:v>
                </c:pt>
                <c:pt idx="63">
                  <c:v>218</c:v>
                </c:pt>
                <c:pt idx="64">
                  <c:v>219</c:v>
                </c:pt>
                <c:pt idx="65">
                  <c:v>220</c:v>
                </c:pt>
                <c:pt idx="66">
                  <c:v>221</c:v>
                </c:pt>
                <c:pt idx="67">
                  <c:v>222</c:v>
                </c:pt>
                <c:pt idx="68">
                  <c:v>223</c:v>
                </c:pt>
                <c:pt idx="69">
                  <c:v>224</c:v>
                </c:pt>
                <c:pt idx="70">
                  <c:v>225</c:v>
                </c:pt>
                <c:pt idx="71">
                  <c:v>226</c:v>
                </c:pt>
                <c:pt idx="72">
                  <c:v>227</c:v>
                </c:pt>
                <c:pt idx="73">
                  <c:v>228</c:v>
                </c:pt>
                <c:pt idx="74">
                  <c:v>229</c:v>
                </c:pt>
                <c:pt idx="75">
                  <c:v>230</c:v>
                </c:pt>
                <c:pt idx="76">
                  <c:v>231</c:v>
                </c:pt>
                <c:pt idx="77">
                  <c:v>232</c:v>
                </c:pt>
                <c:pt idx="78">
                  <c:v>233</c:v>
                </c:pt>
                <c:pt idx="79">
                  <c:v>234</c:v>
                </c:pt>
                <c:pt idx="80">
                  <c:v>235</c:v>
                </c:pt>
              </c:numCache>
            </c:numRef>
          </c:xVal>
          <c:yVal>
            <c:numRef>
              <c:f>'Growth Read'!$D$2:$D$82</c:f>
              <c:numCache>
                <c:formatCode>General</c:formatCode>
                <c:ptCount val="81"/>
                <c:pt idx="0">
                  <c:v>17.010000000000005</c:v>
                </c:pt>
                <c:pt idx="1">
                  <c:v>17.010000000000005</c:v>
                </c:pt>
                <c:pt idx="2">
                  <c:v>17.010000000000005</c:v>
                </c:pt>
                <c:pt idx="3">
                  <c:v>17.010000000000005</c:v>
                </c:pt>
                <c:pt idx="4">
                  <c:v>17.010000000000005</c:v>
                </c:pt>
                <c:pt idx="5">
                  <c:v>16.5</c:v>
                </c:pt>
                <c:pt idx="6">
                  <c:v>16.12</c:v>
                </c:pt>
                <c:pt idx="7">
                  <c:v>15.67</c:v>
                </c:pt>
                <c:pt idx="8">
                  <c:v>15.25</c:v>
                </c:pt>
                <c:pt idx="9">
                  <c:v>14.91</c:v>
                </c:pt>
                <c:pt idx="10">
                  <c:v>14.68</c:v>
                </c:pt>
                <c:pt idx="11">
                  <c:v>14.42</c:v>
                </c:pt>
                <c:pt idx="12">
                  <c:v>14.15</c:v>
                </c:pt>
                <c:pt idx="13">
                  <c:v>13.950000000000006</c:v>
                </c:pt>
                <c:pt idx="14">
                  <c:v>13.76</c:v>
                </c:pt>
                <c:pt idx="15">
                  <c:v>13.54</c:v>
                </c:pt>
                <c:pt idx="16">
                  <c:v>13.2</c:v>
                </c:pt>
                <c:pt idx="17">
                  <c:v>12.99</c:v>
                </c:pt>
                <c:pt idx="18">
                  <c:v>12.69</c:v>
                </c:pt>
                <c:pt idx="19">
                  <c:v>12.44</c:v>
                </c:pt>
                <c:pt idx="20">
                  <c:v>12.14</c:v>
                </c:pt>
                <c:pt idx="21">
                  <c:v>11.97</c:v>
                </c:pt>
                <c:pt idx="22">
                  <c:v>11.71</c:v>
                </c:pt>
                <c:pt idx="23">
                  <c:v>11.55</c:v>
                </c:pt>
                <c:pt idx="24">
                  <c:v>11.32</c:v>
                </c:pt>
                <c:pt idx="25">
                  <c:v>11.14</c:v>
                </c:pt>
                <c:pt idx="26">
                  <c:v>10.9</c:v>
                </c:pt>
                <c:pt idx="27">
                  <c:v>10.62</c:v>
                </c:pt>
                <c:pt idx="28">
                  <c:v>10.46</c:v>
                </c:pt>
                <c:pt idx="29">
                  <c:v>10.19</c:v>
                </c:pt>
                <c:pt idx="30">
                  <c:v>10.040000000000001</c:v>
                </c:pt>
                <c:pt idx="31">
                  <c:v>9.7800000000000011</c:v>
                </c:pt>
                <c:pt idx="32">
                  <c:v>9.64</c:v>
                </c:pt>
                <c:pt idx="33">
                  <c:v>9.39</c:v>
                </c:pt>
                <c:pt idx="34">
                  <c:v>9.24</c:v>
                </c:pt>
                <c:pt idx="35">
                  <c:v>9.02</c:v>
                </c:pt>
                <c:pt idx="36">
                  <c:v>8.7900000000000009</c:v>
                </c:pt>
                <c:pt idx="37">
                  <c:v>8.65</c:v>
                </c:pt>
                <c:pt idx="38">
                  <c:v>8.43</c:v>
                </c:pt>
                <c:pt idx="39">
                  <c:v>8.33</c:v>
                </c:pt>
                <c:pt idx="40">
                  <c:v>8.1</c:v>
                </c:pt>
                <c:pt idx="41">
                  <c:v>7.99</c:v>
                </c:pt>
                <c:pt idx="42">
                  <c:v>7.7700000000000014</c:v>
                </c:pt>
                <c:pt idx="43">
                  <c:v>7.6</c:v>
                </c:pt>
                <c:pt idx="44">
                  <c:v>7.51</c:v>
                </c:pt>
                <c:pt idx="45">
                  <c:v>7.31</c:v>
                </c:pt>
                <c:pt idx="46">
                  <c:v>7.14</c:v>
                </c:pt>
                <c:pt idx="47">
                  <c:v>7.07</c:v>
                </c:pt>
                <c:pt idx="48">
                  <c:v>6.87</c:v>
                </c:pt>
                <c:pt idx="49">
                  <c:v>6.6599999999999975</c:v>
                </c:pt>
                <c:pt idx="50">
                  <c:v>6.56</c:v>
                </c:pt>
                <c:pt idx="51">
                  <c:v>6.35</c:v>
                </c:pt>
                <c:pt idx="52">
                  <c:v>6.25</c:v>
                </c:pt>
                <c:pt idx="53">
                  <c:v>6.05</c:v>
                </c:pt>
                <c:pt idx="54">
                  <c:v>5.8599999999999985</c:v>
                </c:pt>
                <c:pt idx="55">
                  <c:v>5.7700000000000014</c:v>
                </c:pt>
                <c:pt idx="56">
                  <c:v>5.59</c:v>
                </c:pt>
                <c:pt idx="57">
                  <c:v>5.48</c:v>
                </c:pt>
                <c:pt idx="58">
                  <c:v>5.28</c:v>
                </c:pt>
                <c:pt idx="59">
                  <c:v>5.05</c:v>
                </c:pt>
                <c:pt idx="60">
                  <c:v>4.6599999999999975</c:v>
                </c:pt>
                <c:pt idx="61">
                  <c:v>4.5599999999999996</c:v>
                </c:pt>
                <c:pt idx="62">
                  <c:v>4.4400000000000004</c:v>
                </c:pt>
                <c:pt idx="63">
                  <c:v>4.3099999999999996</c:v>
                </c:pt>
                <c:pt idx="64">
                  <c:v>4.21</c:v>
                </c:pt>
                <c:pt idx="65">
                  <c:v>4.09</c:v>
                </c:pt>
                <c:pt idx="66">
                  <c:v>3.9299999999999997</c:v>
                </c:pt>
                <c:pt idx="67">
                  <c:v>3.77</c:v>
                </c:pt>
                <c:pt idx="68">
                  <c:v>3.66</c:v>
                </c:pt>
                <c:pt idx="69">
                  <c:v>3.51</c:v>
                </c:pt>
                <c:pt idx="70">
                  <c:v>3.36</c:v>
                </c:pt>
                <c:pt idx="71">
                  <c:v>3.2</c:v>
                </c:pt>
                <c:pt idx="72">
                  <c:v>3.12</c:v>
                </c:pt>
                <c:pt idx="73">
                  <c:v>2.73</c:v>
                </c:pt>
                <c:pt idx="74">
                  <c:v>2.67</c:v>
                </c:pt>
                <c:pt idx="75">
                  <c:v>2.46</c:v>
                </c:pt>
                <c:pt idx="76">
                  <c:v>2.2000000000000002</c:v>
                </c:pt>
                <c:pt idx="77">
                  <c:v>2.2000000000000002</c:v>
                </c:pt>
                <c:pt idx="78">
                  <c:v>2.2000000000000002</c:v>
                </c:pt>
                <c:pt idx="79">
                  <c:v>2.2000000000000002</c:v>
                </c:pt>
                <c:pt idx="80">
                  <c:v>2.2000000000000002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'Growth Read'!$C$2:$C$82</c:f>
              <c:numCache>
                <c:formatCode>General</c:formatCode>
                <c:ptCount val="81"/>
                <c:pt idx="0">
                  <c:v>155</c:v>
                </c:pt>
                <c:pt idx="1">
                  <c:v>156</c:v>
                </c:pt>
                <c:pt idx="2">
                  <c:v>157</c:v>
                </c:pt>
                <c:pt idx="3">
                  <c:v>158</c:v>
                </c:pt>
                <c:pt idx="4">
                  <c:v>159</c:v>
                </c:pt>
                <c:pt idx="5">
                  <c:v>160</c:v>
                </c:pt>
                <c:pt idx="6">
                  <c:v>161</c:v>
                </c:pt>
                <c:pt idx="7">
                  <c:v>162</c:v>
                </c:pt>
                <c:pt idx="8">
                  <c:v>163</c:v>
                </c:pt>
                <c:pt idx="9">
                  <c:v>164</c:v>
                </c:pt>
                <c:pt idx="10">
                  <c:v>165</c:v>
                </c:pt>
                <c:pt idx="11">
                  <c:v>166</c:v>
                </c:pt>
                <c:pt idx="12">
                  <c:v>167</c:v>
                </c:pt>
                <c:pt idx="13">
                  <c:v>168</c:v>
                </c:pt>
                <c:pt idx="14">
                  <c:v>169</c:v>
                </c:pt>
                <c:pt idx="15">
                  <c:v>170</c:v>
                </c:pt>
                <c:pt idx="16">
                  <c:v>171</c:v>
                </c:pt>
                <c:pt idx="17">
                  <c:v>172</c:v>
                </c:pt>
                <c:pt idx="18">
                  <c:v>173</c:v>
                </c:pt>
                <c:pt idx="19">
                  <c:v>174</c:v>
                </c:pt>
                <c:pt idx="20">
                  <c:v>175</c:v>
                </c:pt>
                <c:pt idx="21">
                  <c:v>176</c:v>
                </c:pt>
                <c:pt idx="22">
                  <c:v>177</c:v>
                </c:pt>
                <c:pt idx="23">
                  <c:v>178</c:v>
                </c:pt>
                <c:pt idx="24">
                  <c:v>179</c:v>
                </c:pt>
                <c:pt idx="25">
                  <c:v>180</c:v>
                </c:pt>
                <c:pt idx="26">
                  <c:v>181</c:v>
                </c:pt>
                <c:pt idx="27">
                  <c:v>182</c:v>
                </c:pt>
                <c:pt idx="28">
                  <c:v>183</c:v>
                </c:pt>
                <c:pt idx="29">
                  <c:v>184</c:v>
                </c:pt>
                <c:pt idx="30">
                  <c:v>185</c:v>
                </c:pt>
                <c:pt idx="31">
                  <c:v>186</c:v>
                </c:pt>
                <c:pt idx="32">
                  <c:v>187</c:v>
                </c:pt>
                <c:pt idx="33">
                  <c:v>188</c:v>
                </c:pt>
                <c:pt idx="34">
                  <c:v>189</c:v>
                </c:pt>
                <c:pt idx="35">
                  <c:v>190</c:v>
                </c:pt>
                <c:pt idx="36">
                  <c:v>191</c:v>
                </c:pt>
                <c:pt idx="37">
                  <c:v>192</c:v>
                </c:pt>
                <c:pt idx="38">
                  <c:v>193</c:v>
                </c:pt>
                <c:pt idx="39">
                  <c:v>194</c:v>
                </c:pt>
                <c:pt idx="40">
                  <c:v>195</c:v>
                </c:pt>
                <c:pt idx="41">
                  <c:v>196</c:v>
                </c:pt>
                <c:pt idx="42">
                  <c:v>197</c:v>
                </c:pt>
                <c:pt idx="43">
                  <c:v>198</c:v>
                </c:pt>
                <c:pt idx="44">
                  <c:v>199</c:v>
                </c:pt>
                <c:pt idx="45">
                  <c:v>200</c:v>
                </c:pt>
                <c:pt idx="46">
                  <c:v>201</c:v>
                </c:pt>
                <c:pt idx="47">
                  <c:v>202</c:v>
                </c:pt>
                <c:pt idx="48">
                  <c:v>203</c:v>
                </c:pt>
                <c:pt idx="49">
                  <c:v>204</c:v>
                </c:pt>
                <c:pt idx="50">
                  <c:v>205</c:v>
                </c:pt>
                <c:pt idx="51">
                  <c:v>206</c:v>
                </c:pt>
                <c:pt idx="52">
                  <c:v>207</c:v>
                </c:pt>
                <c:pt idx="53">
                  <c:v>208</c:v>
                </c:pt>
                <c:pt idx="54">
                  <c:v>209</c:v>
                </c:pt>
                <c:pt idx="55">
                  <c:v>210</c:v>
                </c:pt>
                <c:pt idx="56">
                  <c:v>211</c:v>
                </c:pt>
                <c:pt idx="57">
                  <c:v>212</c:v>
                </c:pt>
                <c:pt idx="58">
                  <c:v>213</c:v>
                </c:pt>
                <c:pt idx="59">
                  <c:v>214</c:v>
                </c:pt>
                <c:pt idx="60">
                  <c:v>215</c:v>
                </c:pt>
                <c:pt idx="61">
                  <c:v>216</c:v>
                </c:pt>
                <c:pt idx="62">
                  <c:v>217</c:v>
                </c:pt>
                <c:pt idx="63">
                  <c:v>218</c:v>
                </c:pt>
                <c:pt idx="64">
                  <c:v>219</c:v>
                </c:pt>
                <c:pt idx="65">
                  <c:v>220</c:v>
                </c:pt>
                <c:pt idx="66">
                  <c:v>221</c:v>
                </c:pt>
                <c:pt idx="67">
                  <c:v>222</c:v>
                </c:pt>
                <c:pt idx="68">
                  <c:v>223</c:v>
                </c:pt>
                <c:pt idx="69">
                  <c:v>224</c:v>
                </c:pt>
                <c:pt idx="70">
                  <c:v>225</c:v>
                </c:pt>
                <c:pt idx="71">
                  <c:v>226</c:v>
                </c:pt>
                <c:pt idx="72">
                  <c:v>227</c:v>
                </c:pt>
                <c:pt idx="73">
                  <c:v>228</c:v>
                </c:pt>
                <c:pt idx="74">
                  <c:v>229</c:v>
                </c:pt>
                <c:pt idx="75">
                  <c:v>230</c:v>
                </c:pt>
                <c:pt idx="76">
                  <c:v>231</c:v>
                </c:pt>
                <c:pt idx="77">
                  <c:v>232</c:v>
                </c:pt>
                <c:pt idx="78">
                  <c:v>233</c:v>
                </c:pt>
                <c:pt idx="79">
                  <c:v>234</c:v>
                </c:pt>
                <c:pt idx="80">
                  <c:v>235</c:v>
                </c:pt>
              </c:numCache>
            </c:numRef>
          </c:xVal>
          <c:yVal>
            <c:numRef>
              <c:f>'Growth Read'!$E$2:$E$82</c:f>
              <c:numCache>
                <c:formatCode>General</c:formatCode>
                <c:ptCount val="81"/>
                <c:pt idx="0">
                  <c:v>12.71</c:v>
                </c:pt>
                <c:pt idx="1">
                  <c:v>12.61</c:v>
                </c:pt>
                <c:pt idx="2">
                  <c:v>12.51</c:v>
                </c:pt>
                <c:pt idx="3">
                  <c:v>12.41</c:v>
                </c:pt>
                <c:pt idx="4">
                  <c:v>12.32</c:v>
                </c:pt>
                <c:pt idx="5">
                  <c:v>12.22</c:v>
                </c:pt>
                <c:pt idx="6">
                  <c:v>12.12</c:v>
                </c:pt>
                <c:pt idx="7">
                  <c:v>12.03</c:v>
                </c:pt>
                <c:pt idx="8">
                  <c:v>11.93</c:v>
                </c:pt>
                <c:pt idx="9">
                  <c:v>11.83</c:v>
                </c:pt>
                <c:pt idx="10">
                  <c:v>11.73</c:v>
                </c:pt>
                <c:pt idx="11">
                  <c:v>11.64</c:v>
                </c:pt>
                <c:pt idx="12">
                  <c:v>11.54</c:v>
                </c:pt>
                <c:pt idx="13">
                  <c:v>11.44</c:v>
                </c:pt>
                <c:pt idx="14">
                  <c:v>11.35000000000001</c:v>
                </c:pt>
                <c:pt idx="15">
                  <c:v>11.25</c:v>
                </c:pt>
                <c:pt idx="16">
                  <c:v>11.15</c:v>
                </c:pt>
                <c:pt idx="17">
                  <c:v>11.05</c:v>
                </c:pt>
                <c:pt idx="18">
                  <c:v>10.96</c:v>
                </c:pt>
                <c:pt idx="19">
                  <c:v>10.86000000000001</c:v>
                </c:pt>
                <c:pt idx="20">
                  <c:v>10.76</c:v>
                </c:pt>
                <c:pt idx="21">
                  <c:v>10.66</c:v>
                </c:pt>
                <c:pt idx="22">
                  <c:v>10.57</c:v>
                </c:pt>
                <c:pt idx="23">
                  <c:v>10.47</c:v>
                </c:pt>
                <c:pt idx="24">
                  <c:v>10.370000000000006</c:v>
                </c:pt>
                <c:pt idx="25">
                  <c:v>10.28</c:v>
                </c:pt>
                <c:pt idx="26">
                  <c:v>10.18</c:v>
                </c:pt>
                <c:pt idx="27">
                  <c:v>10.08</c:v>
                </c:pt>
                <c:pt idx="28">
                  <c:v>9.98</c:v>
                </c:pt>
                <c:pt idx="29">
                  <c:v>9.89</c:v>
                </c:pt>
                <c:pt idx="30">
                  <c:v>9.7900000000000009</c:v>
                </c:pt>
                <c:pt idx="31">
                  <c:v>9.69</c:v>
                </c:pt>
                <c:pt idx="32">
                  <c:v>9.6</c:v>
                </c:pt>
                <c:pt idx="33">
                  <c:v>9.5</c:v>
                </c:pt>
                <c:pt idx="34">
                  <c:v>9.4</c:v>
                </c:pt>
                <c:pt idx="35">
                  <c:v>9.3000000000000007</c:v>
                </c:pt>
                <c:pt idx="36">
                  <c:v>9.2100000000000009</c:v>
                </c:pt>
                <c:pt idx="37">
                  <c:v>9.11</c:v>
                </c:pt>
                <c:pt idx="38">
                  <c:v>9.01</c:v>
                </c:pt>
                <c:pt idx="39">
                  <c:v>8.91</c:v>
                </c:pt>
                <c:pt idx="40">
                  <c:v>8.82</c:v>
                </c:pt>
                <c:pt idx="41">
                  <c:v>8.7200000000000006</c:v>
                </c:pt>
                <c:pt idx="42">
                  <c:v>8.620000000000001</c:v>
                </c:pt>
                <c:pt idx="43">
                  <c:v>8.5300000000000011</c:v>
                </c:pt>
                <c:pt idx="44">
                  <c:v>8.43</c:v>
                </c:pt>
                <c:pt idx="45">
                  <c:v>8.33</c:v>
                </c:pt>
                <c:pt idx="46">
                  <c:v>8.23</c:v>
                </c:pt>
                <c:pt idx="47">
                  <c:v>8.14</c:v>
                </c:pt>
                <c:pt idx="48">
                  <c:v>8.0400000000000009</c:v>
                </c:pt>
                <c:pt idx="49">
                  <c:v>7.94</c:v>
                </c:pt>
                <c:pt idx="50">
                  <c:v>7.84</c:v>
                </c:pt>
                <c:pt idx="51">
                  <c:v>7.75</c:v>
                </c:pt>
                <c:pt idx="52">
                  <c:v>7.6499999999999995</c:v>
                </c:pt>
                <c:pt idx="53">
                  <c:v>7.55</c:v>
                </c:pt>
                <c:pt idx="54">
                  <c:v>7.46</c:v>
                </c:pt>
                <c:pt idx="55">
                  <c:v>7.3599999999999985</c:v>
                </c:pt>
                <c:pt idx="56">
                  <c:v>7.26</c:v>
                </c:pt>
                <c:pt idx="57">
                  <c:v>7.1599999999999975</c:v>
                </c:pt>
                <c:pt idx="58">
                  <c:v>7.07</c:v>
                </c:pt>
                <c:pt idx="59">
                  <c:v>6.9700000000000024</c:v>
                </c:pt>
                <c:pt idx="60">
                  <c:v>6.87</c:v>
                </c:pt>
                <c:pt idx="61">
                  <c:v>6.78</c:v>
                </c:pt>
                <c:pt idx="62">
                  <c:v>6.68</c:v>
                </c:pt>
                <c:pt idx="63">
                  <c:v>6.58</c:v>
                </c:pt>
                <c:pt idx="64">
                  <c:v>6.48</c:v>
                </c:pt>
                <c:pt idx="65">
                  <c:v>6.39</c:v>
                </c:pt>
                <c:pt idx="66">
                  <c:v>6.29</c:v>
                </c:pt>
                <c:pt idx="67">
                  <c:v>6.1899999999999995</c:v>
                </c:pt>
                <c:pt idx="68">
                  <c:v>6.09</c:v>
                </c:pt>
                <c:pt idx="69">
                  <c:v>6</c:v>
                </c:pt>
                <c:pt idx="70">
                  <c:v>5.9</c:v>
                </c:pt>
                <c:pt idx="71">
                  <c:v>5.8</c:v>
                </c:pt>
                <c:pt idx="72">
                  <c:v>5.71</c:v>
                </c:pt>
                <c:pt idx="73">
                  <c:v>5.6099999999999985</c:v>
                </c:pt>
                <c:pt idx="74">
                  <c:v>5.51</c:v>
                </c:pt>
                <c:pt idx="75">
                  <c:v>5.41</c:v>
                </c:pt>
                <c:pt idx="76">
                  <c:v>5.3199999999999985</c:v>
                </c:pt>
                <c:pt idx="77">
                  <c:v>5.22</c:v>
                </c:pt>
                <c:pt idx="78">
                  <c:v>5.1199999999999966</c:v>
                </c:pt>
                <c:pt idx="79">
                  <c:v>5.03</c:v>
                </c:pt>
                <c:pt idx="80">
                  <c:v>4.9300000000000024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456896"/>
        <c:axId val="75458816"/>
      </c:scatterChart>
      <c:valAx>
        <c:axId val="75456896"/>
        <c:scaling>
          <c:orientation val="minMax"/>
          <c:max val="240"/>
          <c:min val="155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Starting 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5458816"/>
        <c:crosses val="autoZero"/>
        <c:crossBetween val="midCat"/>
      </c:valAx>
      <c:valAx>
        <c:axId val="75458816"/>
        <c:scaling>
          <c:orientation val="minMax"/>
          <c:max val="18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Growth in RITs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545689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5 - Fall to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'Growth Read'!$C$219:$C$304</c:f>
              <c:numCache>
                <c:formatCode>General</c:formatCode>
                <c:ptCount val="86"/>
                <c:pt idx="0">
                  <c:v>160</c:v>
                </c:pt>
                <c:pt idx="1">
                  <c:v>161</c:v>
                </c:pt>
                <c:pt idx="2">
                  <c:v>162</c:v>
                </c:pt>
                <c:pt idx="3">
                  <c:v>163</c:v>
                </c:pt>
                <c:pt idx="4">
                  <c:v>164</c:v>
                </c:pt>
                <c:pt idx="5">
                  <c:v>165</c:v>
                </c:pt>
                <c:pt idx="6">
                  <c:v>166</c:v>
                </c:pt>
                <c:pt idx="7">
                  <c:v>167</c:v>
                </c:pt>
                <c:pt idx="8">
                  <c:v>168</c:v>
                </c:pt>
                <c:pt idx="9">
                  <c:v>169</c:v>
                </c:pt>
                <c:pt idx="10">
                  <c:v>170</c:v>
                </c:pt>
                <c:pt idx="11">
                  <c:v>171</c:v>
                </c:pt>
                <c:pt idx="12">
                  <c:v>172</c:v>
                </c:pt>
                <c:pt idx="13">
                  <c:v>173</c:v>
                </c:pt>
                <c:pt idx="14">
                  <c:v>174</c:v>
                </c:pt>
                <c:pt idx="15">
                  <c:v>175</c:v>
                </c:pt>
                <c:pt idx="16">
                  <c:v>176</c:v>
                </c:pt>
                <c:pt idx="17">
                  <c:v>177</c:v>
                </c:pt>
                <c:pt idx="18">
                  <c:v>178</c:v>
                </c:pt>
                <c:pt idx="19">
                  <c:v>179</c:v>
                </c:pt>
                <c:pt idx="20">
                  <c:v>180</c:v>
                </c:pt>
                <c:pt idx="21">
                  <c:v>181</c:v>
                </c:pt>
                <c:pt idx="22">
                  <c:v>182</c:v>
                </c:pt>
                <c:pt idx="23">
                  <c:v>183</c:v>
                </c:pt>
                <c:pt idx="24">
                  <c:v>184</c:v>
                </c:pt>
                <c:pt idx="25">
                  <c:v>185</c:v>
                </c:pt>
                <c:pt idx="26">
                  <c:v>186</c:v>
                </c:pt>
                <c:pt idx="27">
                  <c:v>187</c:v>
                </c:pt>
                <c:pt idx="28">
                  <c:v>188</c:v>
                </c:pt>
                <c:pt idx="29">
                  <c:v>189</c:v>
                </c:pt>
                <c:pt idx="30">
                  <c:v>190</c:v>
                </c:pt>
                <c:pt idx="31">
                  <c:v>191</c:v>
                </c:pt>
                <c:pt idx="32">
                  <c:v>192</c:v>
                </c:pt>
                <c:pt idx="33">
                  <c:v>193</c:v>
                </c:pt>
                <c:pt idx="34">
                  <c:v>194</c:v>
                </c:pt>
                <c:pt idx="35">
                  <c:v>195</c:v>
                </c:pt>
                <c:pt idx="36">
                  <c:v>196</c:v>
                </c:pt>
                <c:pt idx="37">
                  <c:v>197</c:v>
                </c:pt>
                <c:pt idx="38">
                  <c:v>198</c:v>
                </c:pt>
                <c:pt idx="39">
                  <c:v>199</c:v>
                </c:pt>
                <c:pt idx="40">
                  <c:v>200</c:v>
                </c:pt>
                <c:pt idx="41">
                  <c:v>201</c:v>
                </c:pt>
                <c:pt idx="42">
                  <c:v>202</c:v>
                </c:pt>
                <c:pt idx="43">
                  <c:v>203</c:v>
                </c:pt>
                <c:pt idx="44">
                  <c:v>204</c:v>
                </c:pt>
                <c:pt idx="45">
                  <c:v>205</c:v>
                </c:pt>
                <c:pt idx="46">
                  <c:v>206</c:v>
                </c:pt>
                <c:pt idx="47">
                  <c:v>207</c:v>
                </c:pt>
                <c:pt idx="48">
                  <c:v>208</c:v>
                </c:pt>
                <c:pt idx="49">
                  <c:v>209</c:v>
                </c:pt>
                <c:pt idx="50">
                  <c:v>210</c:v>
                </c:pt>
                <c:pt idx="51">
                  <c:v>211</c:v>
                </c:pt>
                <c:pt idx="52">
                  <c:v>212</c:v>
                </c:pt>
                <c:pt idx="53">
                  <c:v>213</c:v>
                </c:pt>
                <c:pt idx="54">
                  <c:v>214</c:v>
                </c:pt>
                <c:pt idx="55">
                  <c:v>215</c:v>
                </c:pt>
                <c:pt idx="56">
                  <c:v>216</c:v>
                </c:pt>
                <c:pt idx="57">
                  <c:v>217</c:v>
                </c:pt>
                <c:pt idx="58">
                  <c:v>218</c:v>
                </c:pt>
                <c:pt idx="59">
                  <c:v>219</c:v>
                </c:pt>
                <c:pt idx="60">
                  <c:v>220</c:v>
                </c:pt>
                <c:pt idx="61">
                  <c:v>221</c:v>
                </c:pt>
                <c:pt idx="62">
                  <c:v>222</c:v>
                </c:pt>
                <c:pt idx="63">
                  <c:v>223</c:v>
                </c:pt>
                <c:pt idx="64">
                  <c:v>224</c:v>
                </c:pt>
                <c:pt idx="65">
                  <c:v>225</c:v>
                </c:pt>
                <c:pt idx="66">
                  <c:v>226</c:v>
                </c:pt>
                <c:pt idx="67">
                  <c:v>227</c:v>
                </c:pt>
                <c:pt idx="68">
                  <c:v>228</c:v>
                </c:pt>
                <c:pt idx="69">
                  <c:v>229</c:v>
                </c:pt>
                <c:pt idx="70">
                  <c:v>230</c:v>
                </c:pt>
                <c:pt idx="71">
                  <c:v>231</c:v>
                </c:pt>
                <c:pt idx="72">
                  <c:v>232</c:v>
                </c:pt>
                <c:pt idx="73">
                  <c:v>233</c:v>
                </c:pt>
                <c:pt idx="74">
                  <c:v>234</c:v>
                </c:pt>
                <c:pt idx="75">
                  <c:v>235</c:v>
                </c:pt>
                <c:pt idx="76">
                  <c:v>236</c:v>
                </c:pt>
                <c:pt idx="77">
                  <c:v>237</c:v>
                </c:pt>
                <c:pt idx="78">
                  <c:v>238</c:v>
                </c:pt>
                <c:pt idx="79">
                  <c:v>239</c:v>
                </c:pt>
                <c:pt idx="80">
                  <c:v>240</c:v>
                </c:pt>
                <c:pt idx="81">
                  <c:v>241</c:v>
                </c:pt>
                <c:pt idx="82">
                  <c:v>242</c:v>
                </c:pt>
                <c:pt idx="83">
                  <c:v>243</c:v>
                </c:pt>
                <c:pt idx="84">
                  <c:v>244</c:v>
                </c:pt>
                <c:pt idx="85">
                  <c:v>245</c:v>
                </c:pt>
              </c:numCache>
            </c:numRef>
          </c:xVal>
          <c:yVal>
            <c:numRef>
              <c:f>'Growth Read'!$D$219:$D$304</c:f>
              <c:numCache>
                <c:formatCode>General</c:formatCode>
                <c:ptCount val="86"/>
                <c:pt idx="0">
                  <c:v>14.82</c:v>
                </c:pt>
                <c:pt idx="1">
                  <c:v>14.82</c:v>
                </c:pt>
                <c:pt idx="2">
                  <c:v>14.27</c:v>
                </c:pt>
                <c:pt idx="3">
                  <c:v>13.55</c:v>
                </c:pt>
                <c:pt idx="4">
                  <c:v>13.05</c:v>
                </c:pt>
                <c:pt idx="5">
                  <c:v>12.73</c:v>
                </c:pt>
                <c:pt idx="6">
                  <c:v>12.28</c:v>
                </c:pt>
                <c:pt idx="7">
                  <c:v>11.99</c:v>
                </c:pt>
                <c:pt idx="8">
                  <c:v>11.96</c:v>
                </c:pt>
                <c:pt idx="9">
                  <c:v>11.63</c:v>
                </c:pt>
                <c:pt idx="10">
                  <c:v>11.27</c:v>
                </c:pt>
                <c:pt idx="11">
                  <c:v>10.96</c:v>
                </c:pt>
                <c:pt idx="12">
                  <c:v>10.78</c:v>
                </c:pt>
                <c:pt idx="13">
                  <c:v>10.4</c:v>
                </c:pt>
                <c:pt idx="14">
                  <c:v>10.1</c:v>
                </c:pt>
                <c:pt idx="15">
                  <c:v>9.92</c:v>
                </c:pt>
                <c:pt idx="16">
                  <c:v>9.7800000000000011</c:v>
                </c:pt>
                <c:pt idx="17">
                  <c:v>9.7100000000000009</c:v>
                </c:pt>
                <c:pt idx="18">
                  <c:v>9.49</c:v>
                </c:pt>
                <c:pt idx="19">
                  <c:v>9.3700000000000028</c:v>
                </c:pt>
                <c:pt idx="20">
                  <c:v>9.11</c:v>
                </c:pt>
                <c:pt idx="21">
                  <c:v>9.0500000000000007</c:v>
                </c:pt>
                <c:pt idx="22">
                  <c:v>8.83</c:v>
                </c:pt>
                <c:pt idx="23">
                  <c:v>8.6300000000000008</c:v>
                </c:pt>
                <c:pt idx="24">
                  <c:v>8.3000000000000007</c:v>
                </c:pt>
                <c:pt idx="25">
                  <c:v>8.120000000000001</c:v>
                </c:pt>
                <c:pt idx="26">
                  <c:v>7.92</c:v>
                </c:pt>
                <c:pt idx="27">
                  <c:v>7.7</c:v>
                </c:pt>
                <c:pt idx="28">
                  <c:v>7.5</c:v>
                </c:pt>
                <c:pt idx="29">
                  <c:v>7.38</c:v>
                </c:pt>
                <c:pt idx="30">
                  <c:v>7.1199999999999966</c:v>
                </c:pt>
                <c:pt idx="31">
                  <c:v>7.03</c:v>
                </c:pt>
                <c:pt idx="32">
                  <c:v>6.8599999999999985</c:v>
                </c:pt>
                <c:pt idx="33">
                  <c:v>6.6599999999999975</c:v>
                </c:pt>
                <c:pt idx="34">
                  <c:v>6.51</c:v>
                </c:pt>
                <c:pt idx="35">
                  <c:v>6.31</c:v>
                </c:pt>
                <c:pt idx="36">
                  <c:v>6.13</c:v>
                </c:pt>
                <c:pt idx="37">
                  <c:v>6.04</c:v>
                </c:pt>
                <c:pt idx="38">
                  <c:v>5.88</c:v>
                </c:pt>
                <c:pt idx="39">
                  <c:v>5.75</c:v>
                </c:pt>
                <c:pt idx="40">
                  <c:v>5.7</c:v>
                </c:pt>
                <c:pt idx="41">
                  <c:v>5.49</c:v>
                </c:pt>
                <c:pt idx="42">
                  <c:v>5.37</c:v>
                </c:pt>
                <c:pt idx="43">
                  <c:v>5.3</c:v>
                </c:pt>
                <c:pt idx="44">
                  <c:v>5.1499999999999995</c:v>
                </c:pt>
                <c:pt idx="45">
                  <c:v>5.0199999999999996</c:v>
                </c:pt>
                <c:pt idx="46">
                  <c:v>5</c:v>
                </c:pt>
                <c:pt idx="47">
                  <c:v>4.8599999999999985</c:v>
                </c:pt>
                <c:pt idx="48">
                  <c:v>4.7300000000000004</c:v>
                </c:pt>
                <c:pt idx="49">
                  <c:v>4.63</c:v>
                </c:pt>
                <c:pt idx="50">
                  <c:v>4.63</c:v>
                </c:pt>
                <c:pt idx="51">
                  <c:v>4.5</c:v>
                </c:pt>
                <c:pt idx="52">
                  <c:v>4.38</c:v>
                </c:pt>
                <c:pt idx="53">
                  <c:v>4.3</c:v>
                </c:pt>
                <c:pt idx="54">
                  <c:v>4.29</c:v>
                </c:pt>
                <c:pt idx="55">
                  <c:v>4.18</c:v>
                </c:pt>
                <c:pt idx="56">
                  <c:v>4.0999999999999996</c:v>
                </c:pt>
                <c:pt idx="57">
                  <c:v>3.9699999999999998</c:v>
                </c:pt>
                <c:pt idx="58">
                  <c:v>3.9499999999999997</c:v>
                </c:pt>
                <c:pt idx="59">
                  <c:v>3.8099999999999987</c:v>
                </c:pt>
                <c:pt idx="60">
                  <c:v>3.67</c:v>
                </c:pt>
                <c:pt idx="61">
                  <c:v>3.52</c:v>
                </c:pt>
                <c:pt idx="62">
                  <c:v>3.29</c:v>
                </c:pt>
                <c:pt idx="63">
                  <c:v>3.2</c:v>
                </c:pt>
                <c:pt idx="64">
                  <c:v>3.11</c:v>
                </c:pt>
                <c:pt idx="65">
                  <c:v>3.03</c:v>
                </c:pt>
                <c:pt idx="66">
                  <c:v>2.94</c:v>
                </c:pt>
                <c:pt idx="67">
                  <c:v>2.86</c:v>
                </c:pt>
                <c:pt idx="68">
                  <c:v>2.7800000000000002</c:v>
                </c:pt>
                <c:pt idx="69">
                  <c:v>2.67</c:v>
                </c:pt>
                <c:pt idx="70">
                  <c:v>2.56</c:v>
                </c:pt>
                <c:pt idx="71">
                  <c:v>2.4699999999999998</c:v>
                </c:pt>
                <c:pt idx="72">
                  <c:v>2.3499999999999988</c:v>
                </c:pt>
                <c:pt idx="73">
                  <c:v>2.23</c:v>
                </c:pt>
                <c:pt idx="74">
                  <c:v>2.11</c:v>
                </c:pt>
                <c:pt idx="75">
                  <c:v>1.9400000000000013</c:v>
                </c:pt>
                <c:pt idx="76">
                  <c:v>1.78</c:v>
                </c:pt>
                <c:pt idx="77">
                  <c:v>1.6500000000000001</c:v>
                </c:pt>
                <c:pt idx="78">
                  <c:v>1.46</c:v>
                </c:pt>
                <c:pt idx="79">
                  <c:v>1.32</c:v>
                </c:pt>
                <c:pt idx="80">
                  <c:v>1.21</c:v>
                </c:pt>
                <c:pt idx="81">
                  <c:v>0.98</c:v>
                </c:pt>
                <c:pt idx="82">
                  <c:v>0.93</c:v>
                </c:pt>
                <c:pt idx="83">
                  <c:v>0.71000000000000063</c:v>
                </c:pt>
                <c:pt idx="84">
                  <c:v>0.35000000000000031</c:v>
                </c:pt>
                <c:pt idx="85">
                  <c:v>0.35000000000000031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'Growth Read'!$C$219:$C$304</c:f>
              <c:numCache>
                <c:formatCode>General</c:formatCode>
                <c:ptCount val="86"/>
                <c:pt idx="0">
                  <c:v>160</c:v>
                </c:pt>
                <c:pt idx="1">
                  <c:v>161</c:v>
                </c:pt>
                <c:pt idx="2">
                  <c:v>162</c:v>
                </c:pt>
                <c:pt idx="3">
                  <c:v>163</c:v>
                </c:pt>
                <c:pt idx="4">
                  <c:v>164</c:v>
                </c:pt>
                <c:pt idx="5">
                  <c:v>165</c:v>
                </c:pt>
                <c:pt idx="6">
                  <c:v>166</c:v>
                </c:pt>
                <c:pt idx="7">
                  <c:v>167</c:v>
                </c:pt>
                <c:pt idx="8">
                  <c:v>168</c:v>
                </c:pt>
                <c:pt idx="9">
                  <c:v>169</c:v>
                </c:pt>
                <c:pt idx="10">
                  <c:v>170</c:v>
                </c:pt>
                <c:pt idx="11">
                  <c:v>171</c:v>
                </c:pt>
                <c:pt idx="12">
                  <c:v>172</c:v>
                </c:pt>
                <c:pt idx="13">
                  <c:v>173</c:v>
                </c:pt>
                <c:pt idx="14">
                  <c:v>174</c:v>
                </c:pt>
                <c:pt idx="15">
                  <c:v>175</c:v>
                </c:pt>
                <c:pt idx="16">
                  <c:v>176</c:v>
                </c:pt>
                <c:pt idx="17">
                  <c:v>177</c:v>
                </c:pt>
                <c:pt idx="18">
                  <c:v>178</c:v>
                </c:pt>
                <c:pt idx="19">
                  <c:v>179</c:v>
                </c:pt>
                <c:pt idx="20">
                  <c:v>180</c:v>
                </c:pt>
                <c:pt idx="21">
                  <c:v>181</c:v>
                </c:pt>
                <c:pt idx="22">
                  <c:v>182</c:v>
                </c:pt>
                <c:pt idx="23">
                  <c:v>183</c:v>
                </c:pt>
                <c:pt idx="24">
                  <c:v>184</c:v>
                </c:pt>
                <c:pt idx="25">
                  <c:v>185</c:v>
                </c:pt>
                <c:pt idx="26">
                  <c:v>186</c:v>
                </c:pt>
                <c:pt idx="27">
                  <c:v>187</c:v>
                </c:pt>
                <c:pt idx="28">
                  <c:v>188</c:v>
                </c:pt>
                <c:pt idx="29">
                  <c:v>189</c:v>
                </c:pt>
                <c:pt idx="30">
                  <c:v>190</c:v>
                </c:pt>
                <c:pt idx="31">
                  <c:v>191</c:v>
                </c:pt>
                <c:pt idx="32">
                  <c:v>192</c:v>
                </c:pt>
                <c:pt idx="33">
                  <c:v>193</c:v>
                </c:pt>
                <c:pt idx="34">
                  <c:v>194</c:v>
                </c:pt>
                <c:pt idx="35">
                  <c:v>195</c:v>
                </c:pt>
                <c:pt idx="36">
                  <c:v>196</c:v>
                </c:pt>
                <c:pt idx="37">
                  <c:v>197</c:v>
                </c:pt>
                <c:pt idx="38">
                  <c:v>198</c:v>
                </c:pt>
                <c:pt idx="39">
                  <c:v>199</c:v>
                </c:pt>
                <c:pt idx="40">
                  <c:v>200</c:v>
                </c:pt>
                <c:pt idx="41">
                  <c:v>201</c:v>
                </c:pt>
                <c:pt idx="42">
                  <c:v>202</c:v>
                </c:pt>
                <c:pt idx="43">
                  <c:v>203</c:v>
                </c:pt>
                <c:pt idx="44">
                  <c:v>204</c:v>
                </c:pt>
                <c:pt idx="45">
                  <c:v>205</c:v>
                </c:pt>
                <c:pt idx="46">
                  <c:v>206</c:v>
                </c:pt>
                <c:pt idx="47">
                  <c:v>207</c:v>
                </c:pt>
                <c:pt idx="48">
                  <c:v>208</c:v>
                </c:pt>
                <c:pt idx="49">
                  <c:v>209</c:v>
                </c:pt>
                <c:pt idx="50">
                  <c:v>210</c:v>
                </c:pt>
                <c:pt idx="51">
                  <c:v>211</c:v>
                </c:pt>
                <c:pt idx="52">
                  <c:v>212</c:v>
                </c:pt>
                <c:pt idx="53">
                  <c:v>213</c:v>
                </c:pt>
                <c:pt idx="54">
                  <c:v>214</c:v>
                </c:pt>
                <c:pt idx="55">
                  <c:v>215</c:v>
                </c:pt>
                <c:pt idx="56">
                  <c:v>216</c:v>
                </c:pt>
                <c:pt idx="57">
                  <c:v>217</c:v>
                </c:pt>
                <c:pt idx="58">
                  <c:v>218</c:v>
                </c:pt>
                <c:pt idx="59">
                  <c:v>219</c:v>
                </c:pt>
                <c:pt idx="60">
                  <c:v>220</c:v>
                </c:pt>
                <c:pt idx="61">
                  <c:v>221</c:v>
                </c:pt>
                <c:pt idx="62">
                  <c:v>222</c:v>
                </c:pt>
                <c:pt idx="63">
                  <c:v>223</c:v>
                </c:pt>
                <c:pt idx="64">
                  <c:v>224</c:v>
                </c:pt>
                <c:pt idx="65">
                  <c:v>225</c:v>
                </c:pt>
                <c:pt idx="66">
                  <c:v>226</c:v>
                </c:pt>
                <c:pt idx="67">
                  <c:v>227</c:v>
                </c:pt>
                <c:pt idx="68">
                  <c:v>228</c:v>
                </c:pt>
                <c:pt idx="69">
                  <c:v>229</c:v>
                </c:pt>
                <c:pt idx="70">
                  <c:v>230</c:v>
                </c:pt>
                <c:pt idx="71">
                  <c:v>231</c:v>
                </c:pt>
                <c:pt idx="72">
                  <c:v>232</c:v>
                </c:pt>
                <c:pt idx="73">
                  <c:v>233</c:v>
                </c:pt>
                <c:pt idx="74">
                  <c:v>234</c:v>
                </c:pt>
                <c:pt idx="75">
                  <c:v>235</c:v>
                </c:pt>
                <c:pt idx="76">
                  <c:v>236</c:v>
                </c:pt>
                <c:pt idx="77">
                  <c:v>237</c:v>
                </c:pt>
                <c:pt idx="78">
                  <c:v>238</c:v>
                </c:pt>
                <c:pt idx="79">
                  <c:v>239</c:v>
                </c:pt>
                <c:pt idx="80">
                  <c:v>240</c:v>
                </c:pt>
                <c:pt idx="81">
                  <c:v>241</c:v>
                </c:pt>
                <c:pt idx="82">
                  <c:v>242</c:v>
                </c:pt>
                <c:pt idx="83">
                  <c:v>243</c:v>
                </c:pt>
                <c:pt idx="84">
                  <c:v>244</c:v>
                </c:pt>
                <c:pt idx="85">
                  <c:v>245</c:v>
                </c:pt>
              </c:numCache>
            </c:numRef>
          </c:xVal>
          <c:yVal>
            <c:numRef>
              <c:f>'Growth Read'!$E$219:$E$304</c:f>
              <c:numCache>
                <c:formatCode>General</c:formatCode>
                <c:ptCount val="86"/>
                <c:pt idx="0">
                  <c:v>7.51</c:v>
                </c:pt>
                <c:pt idx="1">
                  <c:v>7.46</c:v>
                </c:pt>
                <c:pt idx="2">
                  <c:v>7.41</c:v>
                </c:pt>
                <c:pt idx="3">
                  <c:v>7.37</c:v>
                </c:pt>
                <c:pt idx="4">
                  <c:v>7.3199999999999985</c:v>
                </c:pt>
                <c:pt idx="5">
                  <c:v>7.2700000000000014</c:v>
                </c:pt>
                <c:pt idx="6">
                  <c:v>7.22</c:v>
                </c:pt>
                <c:pt idx="7">
                  <c:v>7.17</c:v>
                </c:pt>
                <c:pt idx="8">
                  <c:v>7.1199999999999966</c:v>
                </c:pt>
                <c:pt idx="9">
                  <c:v>7.07</c:v>
                </c:pt>
                <c:pt idx="10">
                  <c:v>7.02</c:v>
                </c:pt>
                <c:pt idx="11">
                  <c:v>6.9700000000000024</c:v>
                </c:pt>
                <c:pt idx="12">
                  <c:v>6.92</c:v>
                </c:pt>
                <c:pt idx="13">
                  <c:v>6.88</c:v>
                </c:pt>
                <c:pt idx="14">
                  <c:v>6.83</c:v>
                </c:pt>
                <c:pt idx="15">
                  <c:v>6.78</c:v>
                </c:pt>
                <c:pt idx="16">
                  <c:v>6.73</c:v>
                </c:pt>
                <c:pt idx="17">
                  <c:v>6.68</c:v>
                </c:pt>
                <c:pt idx="18">
                  <c:v>6.63</c:v>
                </c:pt>
                <c:pt idx="19">
                  <c:v>6.58</c:v>
                </c:pt>
                <c:pt idx="20">
                  <c:v>6.53</c:v>
                </c:pt>
                <c:pt idx="21">
                  <c:v>6.48</c:v>
                </c:pt>
                <c:pt idx="22">
                  <c:v>6.4300000000000024</c:v>
                </c:pt>
                <c:pt idx="23">
                  <c:v>6.39</c:v>
                </c:pt>
                <c:pt idx="24">
                  <c:v>6.34</c:v>
                </c:pt>
                <c:pt idx="25">
                  <c:v>6.29</c:v>
                </c:pt>
                <c:pt idx="26">
                  <c:v>6.24</c:v>
                </c:pt>
                <c:pt idx="27">
                  <c:v>6.1899999999999995</c:v>
                </c:pt>
                <c:pt idx="28">
                  <c:v>6.14</c:v>
                </c:pt>
                <c:pt idx="29">
                  <c:v>6.09</c:v>
                </c:pt>
                <c:pt idx="30">
                  <c:v>6.04</c:v>
                </c:pt>
                <c:pt idx="31">
                  <c:v>5.99</c:v>
                </c:pt>
                <c:pt idx="32">
                  <c:v>5.94</c:v>
                </c:pt>
                <c:pt idx="33">
                  <c:v>5.9</c:v>
                </c:pt>
                <c:pt idx="34">
                  <c:v>5.85</c:v>
                </c:pt>
                <c:pt idx="35">
                  <c:v>5.8</c:v>
                </c:pt>
                <c:pt idx="36">
                  <c:v>5.75</c:v>
                </c:pt>
                <c:pt idx="37">
                  <c:v>5.7</c:v>
                </c:pt>
                <c:pt idx="38">
                  <c:v>5.6499999999999995</c:v>
                </c:pt>
                <c:pt idx="39">
                  <c:v>5.6</c:v>
                </c:pt>
                <c:pt idx="40">
                  <c:v>5.55</c:v>
                </c:pt>
                <c:pt idx="41">
                  <c:v>5.5</c:v>
                </c:pt>
                <c:pt idx="42">
                  <c:v>5.45</c:v>
                </c:pt>
                <c:pt idx="43">
                  <c:v>5.41</c:v>
                </c:pt>
                <c:pt idx="44">
                  <c:v>5.3599999999999985</c:v>
                </c:pt>
                <c:pt idx="45">
                  <c:v>5.31</c:v>
                </c:pt>
                <c:pt idx="46">
                  <c:v>5.26</c:v>
                </c:pt>
                <c:pt idx="47">
                  <c:v>5.21</c:v>
                </c:pt>
                <c:pt idx="48">
                  <c:v>5.1599999999999975</c:v>
                </c:pt>
                <c:pt idx="49">
                  <c:v>5.1099999999999985</c:v>
                </c:pt>
                <c:pt idx="50">
                  <c:v>5.0599999999999996</c:v>
                </c:pt>
                <c:pt idx="51">
                  <c:v>5.01</c:v>
                </c:pt>
                <c:pt idx="52">
                  <c:v>4.96</c:v>
                </c:pt>
                <c:pt idx="53">
                  <c:v>4.92</c:v>
                </c:pt>
                <c:pt idx="54">
                  <c:v>4.87</c:v>
                </c:pt>
                <c:pt idx="55">
                  <c:v>4.8199999999999985</c:v>
                </c:pt>
                <c:pt idx="56">
                  <c:v>4.7699999999999996</c:v>
                </c:pt>
                <c:pt idx="57">
                  <c:v>4.72</c:v>
                </c:pt>
                <c:pt idx="58">
                  <c:v>4.67</c:v>
                </c:pt>
                <c:pt idx="59">
                  <c:v>4.6199999999999966</c:v>
                </c:pt>
                <c:pt idx="60">
                  <c:v>4.57</c:v>
                </c:pt>
                <c:pt idx="61">
                  <c:v>4.5199999999999996</c:v>
                </c:pt>
                <c:pt idx="62">
                  <c:v>4.4700000000000024</c:v>
                </c:pt>
                <c:pt idx="63">
                  <c:v>4.4300000000000024</c:v>
                </c:pt>
                <c:pt idx="64">
                  <c:v>4.38</c:v>
                </c:pt>
                <c:pt idx="65">
                  <c:v>4.33</c:v>
                </c:pt>
                <c:pt idx="66">
                  <c:v>4.28</c:v>
                </c:pt>
                <c:pt idx="67">
                  <c:v>4.2300000000000004</c:v>
                </c:pt>
                <c:pt idx="68">
                  <c:v>4.18</c:v>
                </c:pt>
                <c:pt idx="69">
                  <c:v>4.13</c:v>
                </c:pt>
                <c:pt idx="70">
                  <c:v>4.08</c:v>
                </c:pt>
                <c:pt idx="71">
                  <c:v>4.03</c:v>
                </c:pt>
                <c:pt idx="72">
                  <c:v>3.98</c:v>
                </c:pt>
                <c:pt idx="73">
                  <c:v>3.94</c:v>
                </c:pt>
                <c:pt idx="74">
                  <c:v>3.8899999999999997</c:v>
                </c:pt>
                <c:pt idx="75">
                  <c:v>3.84</c:v>
                </c:pt>
                <c:pt idx="76">
                  <c:v>3.79</c:v>
                </c:pt>
                <c:pt idx="77">
                  <c:v>3.74</c:v>
                </c:pt>
                <c:pt idx="78">
                  <c:v>3.69</c:v>
                </c:pt>
                <c:pt idx="79">
                  <c:v>3.64</c:v>
                </c:pt>
                <c:pt idx="80">
                  <c:v>3.59</c:v>
                </c:pt>
                <c:pt idx="81">
                  <c:v>3.54</c:v>
                </c:pt>
                <c:pt idx="82">
                  <c:v>3.4899999999999998</c:v>
                </c:pt>
                <c:pt idx="83">
                  <c:v>3.44</c:v>
                </c:pt>
                <c:pt idx="84">
                  <c:v>3.4</c:v>
                </c:pt>
                <c:pt idx="85">
                  <c:v>3.3499999999999988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871360"/>
        <c:axId val="75873280"/>
      </c:scatterChart>
      <c:valAx>
        <c:axId val="75871360"/>
        <c:scaling>
          <c:orientation val="minMax"/>
          <c:max val="245"/>
          <c:min val="16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Starting 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5873280"/>
        <c:crosses val="autoZero"/>
        <c:crossBetween val="midCat"/>
      </c:valAx>
      <c:valAx>
        <c:axId val="75873280"/>
        <c:scaling>
          <c:orientation val="minMax"/>
          <c:max val="18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Growth in RITs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587136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7 - Fall to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'Growth Read'!$C$431:$C$516</c:f>
              <c:numCache>
                <c:formatCode>General</c:formatCode>
                <c:ptCount val="86"/>
                <c:pt idx="0">
                  <c:v>160</c:v>
                </c:pt>
                <c:pt idx="1">
                  <c:v>161</c:v>
                </c:pt>
                <c:pt idx="2">
                  <c:v>162</c:v>
                </c:pt>
                <c:pt idx="3">
                  <c:v>163</c:v>
                </c:pt>
                <c:pt idx="4">
                  <c:v>164</c:v>
                </c:pt>
                <c:pt idx="5">
                  <c:v>165</c:v>
                </c:pt>
                <c:pt idx="6">
                  <c:v>166</c:v>
                </c:pt>
                <c:pt idx="7">
                  <c:v>167</c:v>
                </c:pt>
                <c:pt idx="8">
                  <c:v>168</c:v>
                </c:pt>
                <c:pt idx="9">
                  <c:v>169</c:v>
                </c:pt>
                <c:pt idx="10">
                  <c:v>170</c:v>
                </c:pt>
                <c:pt idx="11">
                  <c:v>171</c:v>
                </c:pt>
                <c:pt idx="12">
                  <c:v>172</c:v>
                </c:pt>
                <c:pt idx="13">
                  <c:v>173</c:v>
                </c:pt>
                <c:pt idx="14">
                  <c:v>174</c:v>
                </c:pt>
                <c:pt idx="15">
                  <c:v>175</c:v>
                </c:pt>
                <c:pt idx="16">
                  <c:v>176</c:v>
                </c:pt>
                <c:pt idx="17">
                  <c:v>177</c:v>
                </c:pt>
                <c:pt idx="18">
                  <c:v>178</c:v>
                </c:pt>
                <c:pt idx="19">
                  <c:v>179</c:v>
                </c:pt>
                <c:pt idx="20">
                  <c:v>180</c:v>
                </c:pt>
                <c:pt idx="21">
                  <c:v>181</c:v>
                </c:pt>
                <c:pt idx="22">
                  <c:v>182</c:v>
                </c:pt>
                <c:pt idx="23">
                  <c:v>183</c:v>
                </c:pt>
                <c:pt idx="24">
                  <c:v>184</c:v>
                </c:pt>
                <c:pt idx="25">
                  <c:v>185</c:v>
                </c:pt>
                <c:pt idx="26">
                  <c:v>186</c:v>
                </c:pt>
                <c:pt idx="27">
                  <c:v>187</c:v>
                </c:pt>
                <c:pt idx="28">
                  <c:v>188</c:v>
                </c:pt>
                <c:pt idx="29">
                  <c:v>189</c:v>
                </c:pt>
                <c:pt idx="30">
                  <c:v>190</c:v>
                </c:pt>
                <c:pt idx="31">
                  <c:v>191</c:v>
                </c:pt>
                <c:pt idx="32">
                  <c:v>192</c:v>
                </c:pt>
                <c:pt idx="33">
                  <c:v>193</c:v>
                </c:pt>
                <c:pt idx="34">
                  <c:v>194</c:v>
                </c:pt>
                <c:pt idx="35">
                  <c:v>195</c:v>
                </c:pt>
                <c:pt idx="36">
                  <c:v>196</c:v>
                </c:pt>
                <c:pt idx="37">
                  <c:v>197</c:v>
                </c:pt>
                <c:pt idx="38">
                  <c:v>198</c:v>
                </c:pt>
                <c:pt idx="39">
                  <c:v>199</c:v>
                </c:pt>
                <c:pt idx="40">
                  <c:v>200</c:v>
                </c:pt>
                <c:pt idx="41">
                  <c:v>201</c:v>
                </c:pt>
                <c:pt idx="42">
                  <c:v>202</c:v>
                </c:pt>
                <c:pt idx="43">
                  <c:v>203</c:v>
                </c:pt>
                <c:pt idx="44">
                  <c:v>204</c:v>
                </c:pt>
                <c:pt idx="45">
                  <c:v>205</c:v>
                </c:pt>
                <c:pt idx="46">
                  <c:v>206</c:v>
                </c:pt>
                <c:pt idx="47">
                  <c:v>207</c:v>
                </c:pt>
                <c:pt idx="48">
                  <c:v>208</c:v>
                </c:pt>
                <c:pt idx="49">
                  <c:v>209</c:v>
                </c:pt>
                <c:pt idx="50">
                  <c:v>210</c:v>
                </c:pt>
                <c:pt idx="51">
                  <c:v>211</c:v>
                </c:pt>
                <c:pt idx="52">
                  <c:v>212</c:v>
                </c:pt>
                <c:pt idx="53">
                  <c:v>213</c:v>
                </c:pt>
                <c:pt idx="54">
                  <c:v>214</c:v>
                </c:pt>
                <c:pt idx="55">
                  <c:v>215</c:v>
                </c:pt>
                <c:pt idx="56">
                  <c:v>216</c:v>
                </c:pt>
                <c:pt idx="57">
                  <c:v>217</c:v>
                </c:pt>
                <c:pt idx="58">
                  <c:v>218</c:v>
                </c:pt>
                <c:pt idx="59">
                  <c:v>219</c:v>
                </c:pt>
                <c:pt idx="60">
                  <c:v>220</c:v>
                </c:pt>
                <c:pt idx="61">
                  <c:v>221</c:v>
                </c:pt>
                <c:pt idx="62">
                  <c:v>222</c:v>
                </c:pt>
                <c:pt idx="63">
                  <c:v>223</c:v>
                </c:pt>
                <c:pt idx="64">
                  <c:v>224</c:v>
                </c:pt>
                <c:pt idx="65">
                  <c:v>225</c:v>
                </c:pt>
                <c:pt idx="66">
                  <c:v>226</c:v>
                </c:pt>
                <c:pt idx="67">
                  <c:v>227</c:v>
                </c:pt>
                <c:pt idx="68">
                  <c:v>228</c:v>
                </c:pt>
                <c:pt idx="69">
                  <c:v>229</c:v>
                </c:pt>
                <c:pt idx="70">
                  <c:v>230</c:v>
                </c:pt>
                <c:pt idx="71">
                  <c:v>231</c:v>
                </c:pt>
                <c:pt idx="72">
                  <c:v>232</c:v>
                </c:pt>
                <c:pt idx="73">
                  <c:v>233</c:v>
                </c:pt>
                <c:pt idx="74">
                  <c:v>234</c:v>
                </c:pt>
                <c:pt idx="75">
                  <c:v>235</c:v>
                </c:pt>
                <c:pt idx="76">
                  <c:v>236</c:v>
                </c:pt>
                <c:pt idx="77">
                  <c:v>237</c:v>
                </c:pt>
                <c:pt idx="78">
                  <c:v>238</c:v>
                </c:pt>
                <c:pt idx="79">
                  <c:v>239</c:v>
                </c:pt>
                <c:pt idx="80">
                  <c:v>240</c:v>
                </c:pt>
                <c:pt idx="81">
                  <c:v>241</c:v>
                </c:pt>
                <c:pt idx="82">
                  <c:v>242</c:v>
                </c:pt>
                <c:pt idx="83">
                  <c:v>243</c:v>
                </c:pt>
                <c:pt idx="84">
                  <c:v>244</c:v>
                </c:pt>
                <c:pt idx="85">
                  <c:v>245</c:v>
                </c:pt>
              </c:numCache>
            </c:numRef>
          </c:xVal>
          <c:yVal>
            <c:numRef>
              <c:f>'Growth Read'!$D$431:$D$516</c:f>
              <c:numCache>
                <c:formatCode>General</c:formatCode>
                <c:ptCount val="86"/>
                <c:pt idx="0">
                  <c:v>16.149999999999999</c:v>
                </c:pt>
                <c:pt idx="1">
                  <c:v>16.149999999999999</c:v>
                </c:pt>
                <c:pt idx="2">
                  <c:v>16.149999999999999</c:v>
                </c:pt>
                <c:pt idx="3">
                  <c:v>16.149999999999999</c:v>
                </c:pt>
                <c:pt idx="4">
                  <c:v>15.450000000000006</c:v>
                </c:pt>
                <c:pt idx="5">
                  <c:v>15.27</c:v>
                </c:pt>
                <c:pt idx="6">
                  <c:v>14.73</c:v>
                </c:pt>
                <c:pt idx="7">
                  <c:v>14.66</c:v>
                </c:pt>
                <c:pt idx="8">
                  <c:v>13.88</c:v>
                </c:pt>
                <c:pt idx="9">
                  <c:v>13.49</c:v>
                </c:pt>
                <c:pt idx="10">
                  <c:v>13.25</c:v>
                </c:pt>
                <c:pt idx="11">
                  <c:v>13.08</c:v>
                </c:pt>
                <c:pt idx="12">
                  <c:v>12.93</c:v>
                </c:pt>
                <c:pt idx="13">
                  <c:v>12.77</c:v>
                </c:pt>
                <c:pt idx="14">
                  <c:v>12.65</c:v>
                </c:pt>
                <c:pt idx="15">
                  <c:v>12.64</c:v>
                </c:pt>
                <c:pt idx="16">
                  <c:v>12.4</c:v>
                </c:pt>
                <c:pt idx="17">
                  <c:v>12.21</c:v>
                </c:pt>
                <c:pt idx="18">
                  <c:v>11.92</c:v>
                </c:pt>
                <c:pt idx="19">
                  <c:v>11.64</c:v>
                </c:pt>
                <c:pt idx="20">
                  <c:v>11.2</c:v>
                </c:pt>
                <c:pt idx="21">
                  <c:v>10.97</c:v>
                </c:pt>
                <c:pt idx="22">
                  <c:v>10.54</c:v>
                </c:pt>
                <c:pt idx="23">
                  <c:v>10.16</c:v>
                </c:pt>
                <c:pt idx="24">
                  <c:v>9.83</c:v>
                </c:pt>
                <c:pt idx="25">
                  <c:v>9.58</c:v>
                </c:pt>
                <c:pt idx="26">
                  <c:v>9.34</c:v>
                </c:pt>
                <c:pt idx="27">
                  <c:v>9.2000000000000011</c:v>
                </c:pt>
                <c:pt idx="28">
                  <c:v>9.06</c:v>
                </c:pt>
                <c:pt idx="29">
                  <c:v>8.83</c:v>
                </c:pt>
                <c:pt idx="30">
                  <c:v>8.59</c:v>
                </c:pt>
                <c:pt idx="31">
                  <c:v>8.3600000000000048</c:v>
                </c:pt>
                <c:pt idx="32">
                  <c:v>8.0400000000000009</c:v>
                </c:pt>
                <c:pt idx="33">
                  <c:v>7.7700000000000014</c:v>
                </c:pt>
                <c:pt idx="34">
                  <c:v>7.6099999999999985</c:v>
                </c:pt>
                <c:pt idx="35">
                  <c:v>7.39</c:v>
                </c:pt>
                <c:pt idx="36">
                  <c:v>7.06</c:v>
                </c:pt>
                <c:pt idx="37">
                  <c:v>6.9700000000000024</c:v>
                </c:pt>
                <c:pt idx="38">
                  <c:v>6.74</c:v>
                </c:pt>
                <c:pt idx="39">
                  <c:v>6.55</c:v>
                </c:pt>
                <c:pt idx="40">
                  <c:v>6.34</c:v>
                </c:pt>
                <c:pt idx="41">
                  <c:v>6.28</c:v>
                </c:pt>
                <c:pt idx="42">
                  <c:v>6.04</c:v>
                </c:pt>
                <c:pt idx="43">
                  <c:v>5.9300000000000024</c:v>
                </c:pt>
                <c:pt idx="44">
                  <c:v>5.73</c:v>
                </c:pt>
                <c:pt idx="45">
                  <c:v>5.59</c:v>
                </c:pt>
                <c:pt idx="46">
                  <c:v>5.3599999999999985</c:v>
                </c:pt>
                <c:pt idx="47">
                  <c:v>5.26</c:v>
                </c:pt>
                <c:pt idx="48">
                  <c:v>5.04</c:v>
                </c:pt>
                <c:pt idx="49">
                  <c:v>4.9400000000000004</c:v>
                </c:pt>
                <c:pt idx="50">
                  <c:v>4.7300000000000004</c:v>
                </c:pt>
                <c:pt idx="51">
                  <c:v>4.67</c:v>
                </c:pt>
                <c:pt idx="52">
                  <c:v>4.4400000000000004</c:v>
                </c:pt>
                <c:pt idx="53">
                  <c:v>4.3499999999999996</c:v>
                </c:pt>
                <c:pt idx="54">
                  <c:v>4.13</c:v>
                </c:pt>
                <c:pt idx="55">
                  <c:v>4.0599999999999996</c:v>
                </c:pt>
                <c:pt idx="56">
                  <c:v>3.84</c:v>
                </c:pt>
                <c:pt idx="57">
                  <c:v>3.74</c:v>
                </c:pt>
                <c:pt idx="58">
                  <c:v>3.55</c:v>
                </c:pt>
                <c:pt idx="59">
                  <c:v>3.4699999999999998</c:v>
                </c:pt>
                <c:pt idx="60">
                  <c:v>3.34</c:v>
                </c:pt>
                <c:pt idx="61">
                  <c:v>3.14</c:v>
                </c:pt>
                <c:pt idx="62">
                  <c:v>3.05</c:v>
                </c:pt>
                <c:pt idx="63">
                  <c:v>2.8299999999999987</c:v>
                </c:pt>
                <c:pt idx="64">
                  <c:v>2.6</c:v>
                </c:pt>
                <c:pt idx="65">
                  <c:v>2.5</c:v>
                </c:pt>
                <c:pt idx="66">
                  <c:v>2.3899999999999997</c:v>
                </c:pt>
                <c:pt idx="67">
                  <c:v>2.2799999999999998</c:v>
                </c:pt>
                <c:pt idx="68">
                  <c:v>2.1800000000000002</c:v>
                </c:pt>
                <c:pt idx="69">
                  <c:v>2.0499999999999998</c:v>
                </c:pt>
                <c:pt idx="70">
                  <c:v>1.9400000000000013</c:v>
                </c:pt>
                <c:pt idx="71">
                  <c:v>1.82</c:v>
                </c:pt>
                <c:pt idx="72">
                  <c:v>1.6900000000000013</c:v>
                </c:pt>
                <c:pt idx="73">
                  <c:v>1.57</c:v>
                </c:pt>
                <c:pt idx="74">
                  <c:v>1.47</c:v>
                </c:pt>
                <c:pt idx="75">
                  <c:v>1.35</c:v>
                </c:pt>
                <c:pt idx="76">
                  <c:v>1.23</c:v>
                </c:pt>
                <c:pt idx="77">
                  <c:v>1.1299999999999986</c:v>
                </c:pt>
                <c:pt idx="78">
                  <c:v>0.99</c:v>
                </c:pt>
                <c:pt idx="79">
                  <c:v>0.83000000000000063</c:v>
                </c:pt>
                <c:pt idx="80">
                  <c:v>0.67000000000000093</c:v>
                </c:pt>
                <c:pt idx="81">
                  <c:v>0.52</c:v>
                </c:pt>
                <c:pt idx="82">
                  <c:v>0.33000000000000046</c:v>
                </c:pt>
                <c:pt idx="83">
                  <c:v>0.16</c:v>
                </c:pt>
                <c:pt idx="84">
                  <c:v>2.0000000000000011E-2</c:v>
                </c:pt>
                <c:pt idx="85">
                  <c:v>-0.18000000000000016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'Growth Read'!$C$431:$C$516</c:f>
              <c:numCache>
                <c:formatCode>General</c:formatCode>
                <c:ptCount val="86"/>
                <c:pt idx="0">
                  <c:v>160</c:v>
                </c:pt>
                <c:pt idx="1">
                  <c:v>161</c:v>
                </c:pt>
                <c:pt idx="2">
                  <c:v>162</c:v>
                </c:pt>
                <c:pt idx="3">
                  <c:v>163</c:v>
                </c:pt>
                <c:pt idx="4">
                  <c:v>164</c:v>
                </c:pt>
                <c:pt idx="5">
                  <c:v>165</c:v>
                </c:pt>
                <c:pt idx="6">
                  <c:v>166</c:v>
                </c:pt>
                <c:pt idx="7">
                  <c:v>167</c:v>
                </c:pt>
                <c:pt idx="8">
                  <c:v>168</c:v>
                </c:pt>
                <c:pt idx="9">
                  <c:v>169</c:v>
                </c:pt>
                <c:pt idx="10">
                  <c:v>170</c:v>
                </c:pt>
                <c:pt idx="11">
                  <c:v>171</c:v>
                </c:pt>
                <c:pt idx="12">
                  <c:v>172</c:v>
                </c:pt>
                <c:pt idx="13">
                  <c:v>173</c:v>
                </c:pt>
                <c:pt idx="14">
                  <c:v>174</c:v>
                </c:pt>
                <c:pt idx="15">
                  <c:v>175</c:v>
                </c:pt>
                <c:pt idx="16">
                  <c:v>176</c:v>
                </c:pt>
                <c:pt idx="17">
                  <c:v>177</c:v>
                </c:pt>
                <c:pt idx="18">
                  <c:v>178</c:v>
                </c:pt>
                <c:pt idx="19">
                  <c:v>179</c:v>
                </c:pt>
                <c:pt idx="20">
                  <c:v>180</c:v>
                </c:pt>
                <c:pt idx="21">
                  <c:v>181</c:v>
                </c:pt>
                <c:pt idx="22">
                  <c:v>182</c:v>
                </c:pt>
                <c:pt idx="23">
                  <c:v>183</c:v>
                </c:pt>
                <c:pt idx="24">
                  <c:v>184</c:v>
                </c:pt>
                <c:pt idx="25">
                  <c:v>185</c:v>
                </c:pt>
                <c:pt idx="26">
                  <c:v>186</c:v>
                </c:pt>
                <c:pt idx="27">
                  <c:v>187</c:v>
                </c:pt>
                <c:pt idx="28">
                  <c:v>188</c:v>
                </c:pt>
                <c:pt idx="29">
                  <c:v>189</c:v>
                </c:pt>
                <c:pt idx="30">
                  <c:v>190</c:v>
                </c:pt>
                <c:pt idx="31">
                  <c:v>191</c:v>
                </c:pt>
                <c:pt idx="32">
                  <c:v>192</c:v>
                </c:pt>
                <c:pt idx="33">
                  <c:v>193</c:v>
                </c:pt>
                <c:pt idx="34">
                  <c:v>194</c:v>
                </c:pt>
                <c:pt idx="35">
                  <c:v>195</c:v>
                </c:pt>
                <c:pt idx="36">
                  <c:v>196</c:v>
                </c:pt>
                <c:pt idx="37">
                  <c:v>197</c:v>
                </c:pt>
                <c:pt idx="38">
                  <c:v>198</c:v>
                </c:pt>
                <c:pt idx="39">
                  <c:v>199</c:v>
                </c:pt>
                <c:pt idx="40">
                  <c:v>200</c:v>
                </c:pt>
                <c:pt idx="41">
                  <c:v>201</c:v>
                </c:pt>
                <c:pt idx="42">
                  <c:v>202</c:v>
                </c:pt>
                <c:pt idx="43">
                  <c:v>203</c:v>
                </c:pt>
                <c:pt idx="44">
                  <c:v>204</c:v>
                </c:pt>
                <c:pt idx="45">
                  <c:v>205</c:v>
                </c:pt>
                <c:pt idx="46">
                  <c:v>206</c:v>
                </c:pt>
                <c:pt idx="47">
                  <c:v>207</c:v>
                </c:pt>
                <c:pt idx="48">
                  <c:v>208</c:v>
                </c:pt>
                <c:pt idx="49">
                  <c:v>209</c:v>
                </c:pt>
                <c:pt idx="50">
                  <c:v>210</c:v>
                </c:pt>
                <c:pt idx="51">
                  <c:v>211</c:v>
                </c:pt>
                <c:pt idx="52">
                  <c:v>212</c:v>
                </c:pt>
                <c:pt idx="53">
                  <c:v>213</c:v>
                </c:pt>
                <c:pt idx="54">
                  <c:v>214</c:v>
                </c:pt>
                <c:pt idx="55">
                  <c:v>215</c:v>
                </c:pt>
                <c:pt idx="56">
                  <c:v>216</c:v>
                </c:pt>
                <c:pt idx="57">
                  <c:v>217</c:v>
                </c:pt>
                <c:pt idx="58">
                  <c:v>218</c:v>
                </c:pt>
                <c:pt idx="59">
                  <c:v>219</c:v>
                </c:pt>
                <c:pt idx="60">
                  <c:v>220</c:v>
                </c:pt>
                <c:pt idx="61">
                  <c:v>221</c:v>
                </c:pt>
                <c:pt idx="62">
                  <c:v>222</c:v>
                </c:pt>
                <c:pt idx="63">
                  <c:v>223</c:v>
                </c:pt>
                <c:pt idx="64">
                  <c:v>224</c:v>
                </c:pt>
                <c:pt idx="65">
                  <c:v>225</c:v>
                </c:pt>
                <c:pt idx="66">
                  <c:v>226</c:v>
                </c:pt>
                <c:pt idx="67">
                  <c:v>227</c:v>
                </c:pt>
                <c:pt idx="68">
                  <c:v>228</c:v>
                </c:pt>
                <c:pt idx="69">
                  <c:v>229</c:v>
                </c:pt>
                <c:pt idx="70">
                  <c:v>230</c:v>
                </c:pt>
                <c:pt idx="71">
                  <c:v>231</c:v>
                </c:pt>
                <c:pt idx="72">
                  <c:v>232</c:v>
                </c:pt>
                <c:pt idx="73">
                  <c:v>233</c:v>
                </c:pt>
                <c:pt idx="74">
                  <c:v>234</c:v>
                </c:pt>
                <c:pt idx="75">
                  <c:v>235</c:v>
                </c:pt>
                <c:pt idx="76">
                  <c:v>236</c:v>
                </c:pt>
                <c:pt idx="77">
                  <c:v>237</c:v>
                </c:pt>
                <c:pt idx="78">
                  <c:v>238</c:v>
                </c:pt>
                <c:pt idx="79">
                  <c:v>239</c:v>
                </c:pt>
                <c:pt idx="80">
                  <c:v>240</c:v>
                </c:pt>
                <c:pt idx="81">
                  <c:v>241</c:v>
                </c:pt>
                <c:pt idx="82">
                  <c:v>242</c:v>
                </c:pt>
                <c:pt idx="83">
                  <c:v>243</c:v>
                </c:pt>
                <c:pt idx="84">
                  <c:v>244</c:v>
                </c:pt>
                <c:pt idx="85">
                  <c:v>245</c:v>
                </c:pt>
              </c:numCache>
            </c:numRef>
          </c:xVal>
          <c:yVal>
            <c:numRef>
              <c:f>'Growth Read'!$E$431:$E$516</c:f>
              <c:numCache>
                <c:formatCode>General</c:formatCode>
                <c:ptCount val="86"/>
                <c:pt idx="0">
                  <c:v>5.9300000000000024</c:v>
                </c:pt>
                <c:pt idx="1">
                  <c:v>5.88</c:v>
                </c:pt>
                <c:pt idx="2">
                  <c:v>5.84</c:v>
                </c:pt>
                <c:pt idx="3">
                  <c:v>5.79</c:v>
                </c:pt>
                <c:pt idx="4">
                  <c:v>5.75</c:v>
                </c:pt>
                <c:pt idx="5">
                  <c:v>5.7</c:v>
                </c:pt>
                <c:pt idx="6">
                  <c:v>5.6599999999999975</c:v>
                </c:pt>
                <c:pt idx="7">
                  <c:v>5.6099999999999985</c:v>
                </c:pt>
                <c:pt idx="8">
                  <c:v>5.57</c:v>
                </c:pt>
                <c:pt idx="9">
                  <c:v>5.52</c:v>
                </c:pt>
                <c:pt idx="10">
                  <c:v>5.48</c:v>
                </c:pt>
                <c:pt idx="11">
                  <c:v>5.4300000000000024</c:v>
                </c:pt>
                <c:pt idx="12">
                  <c:v>5.39</c:v>
                </c:pt>
                <c:pt idx="13">
                  <c:v>5.34</c:v>
                </c:pt>
                <c:pt idx="14">
                  <c:v>5.3</c:v>
                </c:pt>
                <c:pt idx="15">
                  <c:v>5.25</c:v>
                </c:pt>
                <c:pt idx="16">
                  <c:v>5.21</c:v>
                </c:pt>
                <c:pt idx="17">
                  <c:v>5.1599999999999975</c:v>
                </c:pt>
                <c:pt idx="18">
                  <c:v>5.1199999999999966</c:v>
                </c:pt>
                <c:pt idx="19">
                  <c:v>5.07</c:v>
                </c:pt>
                <c:pt idx="20">
                  <c:v>5.03</c:v>
                </c:pt>
                <c:pt idx="21">
                  <c:v>4.9800000000000004</c:v>
                </c:pt>
                <c:pt idx="22">
                  <c:v>4.9400000000000004</c:v>
                </c:pt>
                <c:pt idx="23">
                  <c:v>4.8899999999999997</c:v>
                </c:pt>
                <c:pt idx="24">
                  <c:v>4.8499999999999996</c:v>
                </c:pt>
                <c:pt idx="25">
                  <c:v>4.8</c:v>
                </c:pt>
                <c:pt idx="26">
                  <c:v>4.76</c:v>
                </c:pt>
                <c:pt idx="27">
                  <c:v>4.71</c:v>
                </c:pt>
                <c:pt idx="28">
                  <c:v>4.67</c:v>
                </c:pt>
                <c:pt idx="29">
                  <c:v>4.6199999999999966</c:v>
                </c:pt>
                <c:pt idx="30">
                  <c:v>4.58</c:v>
                </c:pt>
                <c:pt idx="31">
                  <c:v>4.53</c:v>
                </c:pt>
                <c:pt idx="32">
                  <c:v>4.49</c:v>
                </c:pt>
                <c:pt idx="33">
                  <c:v>4.4400000000000004</c:v>
                </c:pt>
                <c:pt idx="34">
                  <c:v>4.4000000000000004</c:v>
                </c:pt>
                <c:pt idx="35">
                  <c:v>4.3499999999999996</c:v>
                </c:pt>
                <c:pt idx="36">
                  <c:v>4.3099999999999996</c:v>
                </c:pt>
                <c:pt idx="37">
                  <c:v>4.26</c:v>
                </c:pt>
                <c:pt idx="38">
                  <c:v>4.22</c:v>
                </c:pt>
                <c:pt idx="39">
                  <c:v>4.17</c:v>
                </c:pt>
                <c:pt idx="40">
                  <c:v>4.13</c:v>
                </c:pt>
                <c:pt idx="41">
                  <c:v>4.08</c:v>
                </c:pt>
                <c:pt idx="42">
                  <c:v>4.04</c:v>
                </c:pt>
                <c:pt idx="43">
                  <c:v>3.9899999999999998</c:v>
                </c:pt>
                <c:pt idx="44">
                  <c:v>3.9499999999999997</c:v>
                </c:pt>
                <c:pt idx="45">
                  <c:v>3.9</c:v>
                </c:pt>
                <c:pt idx="46">
                  <c:v>3.86</c:v>
                </c:pt>
                <c:pt idx="47">
                  <c:v>3.8099999999999987</c:v>
                </c:pt>
                <c:pt idx="48">
                  <c:v>3.77</c:v>
                </c:pt>
                <c:pt idx="49">
                  <c:v>3.72</c:v>
                </c:pt>
                <c:pt idx="50">
                  <c:v>3.68</c:v>
                </c:pt>
                <c:pt idx="51">
                  <c:v>3.63</c:v>
                </c:pt>
                <c:pt idx="52">
                  <c:v>3.59</c:v>
                </c:pt>
                <c:pt idx="53">
                  <c:v>3.54</c:v>
                </c:pt>
                <c:pt idx="54">
                  <c:v>3.5</c:v>
                </c:pt>
                <c:pt idx="55">
                  <c:v>3.4499999999999997</c:v>
                </c:pt>
                <c:pt idx="56">
                  <c:v>3.4099999999999997</c:v>
                </c:pt>
                <c:pt idx="57">
                  <c:v>3.36</c:v>
                </c:pt>
                <c:pt idx="58">
                  <c:v>3.32</c:v>
                </c:pt>
                <c:pt idx="59">
                  <c:v>3.27</c:v>
                </c:pt>
                <c:pt idx="60">
                  <c:v>3.23</c:v>
                </c:pt>
                <c:pt idx="61">
                  <c:v>3.18</c:v>
                </c:pt>
                <c:pt idx="62">
                  <c:v>3.14</c:v>
                </c:pt>
                <c:pt idx="63">
                  <c:v>3.09</c:v>
                </c:pt>
                <c:pt idx="64">
                  <c:v>3.05</c:v>
                </c:pt>
                <c:pt idx="65">
                  <c:v>3</c:v>
                </c:pt>
                <c:pt idx="66">
                  <c:v>2.96</c:v>
                </c:pt>
                <c:pt idx="67">
                  <c:v>2.9099999999999997</c:v>
                </c:pt>
                <c:pt idx="68">
                  <c:v>2.8699999999999997</c:v>
                </c:pt>
                <c:pt idx="69">
                  <c:v>2.82</c:v>
                </c:pt>
                <c:pt idx="70">
                  <c:v>2.7800000000000002</c:v>
                </c:pt>
                <c:pt idx="71">
                  <c:v>2.73</c:v>
                </c:pt>
                <c:pt idx="72">
                  <c:v>2.69</c:v>
                </c:pt>
                <c:pt idx="73">
                  <c:v>2.64</c:v>
                </c:pt>
                <c:pt idx="74">
                  <c:v>2.6</c:v>
                </c:pt>
                <c:pt idx="75">
                  <c:v>2.5499999999999998</c:v>
                </c:pt>
                <c:pt idx="76">
                  <c:v>2.5099999999999998</c:v>
                </c:pt>
                <c:pt idx="77">
                  <c:v>2.46</c:v>
                </c:pt>
                <c:pt idx="78">
                  <c:v>2.42</c:v>
                </c:pt>
                <c:pt idx="79">
                  <c:v>2.3699999999999997</c:v>
                </c:pt>
                <c:pt idx="80">
                  <c:v>2.3299999999999987</c:v>
                </c:pt>
                <c:pt idx="81">
                  <c:v>2.2799999999999998</c:v>
                </c:pt>
                <c:pt idx="82">
                  <c:v>2.2400000000000002</c:v>
                </c:pt>
                <c:pt idx="83">
                  <c:v>2.19</c:v>
                </c:pt>
                <c:pt idx="84">
                  <c:v>2.15</c:v>
                </c:pt>
                <c:pt idx="85">
                  <c:v>2.1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419072"/>
        <c:axId val="78420992"/>
      </c:scatterChart>
      <c:valAx>
        <c:axId val="78419072"/>
        <c:scaling>
          <c:orientation val="minMax"/>
          <c:max val="245"/>
          <c:min val="16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Starting 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8420992"/>
        <c:crosses val="autoZero"/>
        <c:crossBetween val="midCat"/>
      </c:valAx>
      <c:valAx>
        <c:axId val="78420992"/>
        <c:scaling>
          <c:orientation val="minMax"/>
          <c:max val="18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Growth in RITs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841907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8 - Fall to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'Growth Read'!$C$542:$C$622</c:f>
              <c:numCache>
                <c:formatCode>General</c:formatCode>
                <c:ptCount val="81"/>
                <c:pt idx="0">
                  <c:v>165</c:v>
                </c:pt>
                <c:pt idx="1">
                  <c:v>166</c:v>
                </c:pt>
                <c:pt idx="2">
                  <c:v>167</c:v>
                </c:pt>
                <c:pt idx="3">
                  <c:v>168</c:v>
                </c:pt>
                <c:pt idx="4">
                  <c:v>169</c:v>
                </c:pt>
                <c:pt idx="5">
                  <c:v>170</c:v>
                </c:pt>
                <c:pt idx="6">
                  <c:v>171</c:v>
                </c:pt>
                <c:pt idx="7">
                  <c:v>172</c:v>
                </c:pt>
                <c:pt idx="8">
                  <c:v>173</c:v>
                </c:pt>
                <c:pt idx="9">
                  <c:v>174</c:v>
                </c:pt>
                <c:pt idx="10">
                  <c:v>175</c:v>
                </c:pt>
                <c:pt idx="11">
                  <c:v>176</c:v>
                </c:pt>
                <c:pt idx="12">
                  <c:v>177</c:v>
                </c:pt>
                <c:pt idx="13">
                  <c:v>178</c:v>
                </c:pt>
                <c:pt idx="14">
                  <c:v>179</c:v>
                </c:pt>
                <c:pt idx="15">
                  <c:v>180</c:v>
                </c:pt>
                <c:pt idx="16">
                  <c:v>181</c:v>
                </c:pt>
                <c:pt idx="17">
                  <c:v>182</c:v>
                </c:pt>
                <c:pt idx="18">
                  <c:v>183</c:v>
                </c:pt>
                <c:pt idx="19">
                  <c:v>184</c:v>
                </c:pt>
                <c:pt idx="20">
                  <c:v>185</c:v>
                </c:pt>
                <c:pt idx="21">
                  <c:v>186</c:v>
                </c:pt>
                <c:pt idx="22">
                  <c:v>187</c:v>
                </c:pt>
                <c:pt idx="23">
                  <c:v>188</c:v>
                </c:pt>
                <c:pt idx="24">
                  <c:v>189</c:v>
                </c:pt>
                <c:pt idx="25">
                  <c:v>190</c:v>
                </c:pt>
                <c:pt idx="26">
                  <c:v>191</c:v>
                </c:pt>
                <c:pt idx="27">
                  <c:v>192</c:v>
                </c:pt>
                <c:pt idx="28">
                  <c:v>193</c:v>
                </c:pt>
                <c:pt idx="29">
                  <c:v>194</c:v>
                </c:pt>
                <c:pt idx="30">
                  <c:v>195</c:v>
                </c:pt>
                <c:pt idx="31">
                  <c:v>196</c:v>
                </c:pt>
                <c:pt idx="32">
                  <c:v>197</c:v>
                </c:pt>
                <c:pt idx="33">
                  <c:v>198</c:v>
                </c:pt>
                <c:pt idx="34">
                  <c:v>199</c:v>
                </c:pt>
                <c:pt idx="35">
                  <c:v>200</c:v>
                </c:pt>
                <c:pt idx="36">
                  <c:v>201</c:v>
                </c:pt>
                <c:pt idx="37">
                  <c:v>202</c:v>
                </c:pt>
                <c:pt idx="38">
                  <c:v>203</c:v>
                </c:pt>
                <c:pt idx="39">
                  <c:v>204</c:v>
                </c:pt>
                <c:pt idx="40">
                  <c:v>205</c:v>
                </c:pt>
                <c:pt idx="41">
                  <c:v>206</c:v>
                </c:pt>
                <c:pt idx="42">
                  <c:v>207</c:v>
                </c:pt>
                <c:pt idx="43">
                  <c:v>208</c:v>
                </c:pt>
                <c:pt idx="44">
                  <c:v>209</c:v>
                </c:pt>
                <c:pt idx="45">
                  <c:v>210</c:v>
                </c:pt>
                <c:pt idx="46">
                  <c:v>211</c:v>
                </c:pt>
                <c:pt idx="47">
                  <c:v>212</c:v>
                </c:pt>
                <c:pt idx="48">
                  <c:v>213</c:v>
                </c:pt>
                <c:pt idx="49">
                  <c:v>214</c:v>
                </c:pt>
                <c:pt idx="50">
                  <c:v>215</c:v>
                </c:pt>
                <c:pt idx="51">
                  <c:v>216</c:v>
                </c:pt>
                <c:pt idx="52">
                  <c:v>217</c:v>
                </c:pt>
                <c:pt idx="53">
                  <c:v>218</c:v>
                </c:pt>
                <c:pt idx="54">
                  <c:v>219</c:v>
                </c:pt>
                <c:pt idx="55">
                  <c:v>220</c:v>
                </c:pt>
                <c:pt idx="56">
                  <c:v>221</c:v>
                </c:pt>
                <c:pt idx="57">
                  <c:v>222</c:v>
                </c:pt>
                <c:pt idx="58">
                  <c:v>223</c:v>
                </c:pt>
                <c:pt idx="59">
                  <c:v>224</c:v>
                </c:pt>
                <c:pt idx="60">
                  <c:v>225</c:v>
                </c:pt>
                <c:pt idx="61">
                  <c:v>226</c:v>
                </c:pt>
                <c:pt idx="62">
                  <c:v>227</c:v>
                </c:pt>
                <c:pt idx="63">
                  <c:v>228</c:v>
                </c:pt>
                <c:pt idx="64">
                  <c:v>229</c:v>
                </c:pt>
                <c:pt idx="65">
                  <c:v>230</c:v>
                </c:pt>
                <c:pt idx="66">
                  <c:v>231</c:v>
                </c:pt>
                <c:pt idx="67">
                  <c:v>232</c:v>
                </c:pt>
                <c:pt idx="68">
                  <c:v>233</c:v>
                </c:pt>
                <c:pt idx="69">
                  <c:v>234</c:v>
                </c:pt>
                <c:pt idx="70">
                  <c:v>235</c:v>
                </c:pt>
                <c:pt idx="71">
                  <c:v>236</c:v>
                </c:pt>
                <c:pt idx="72">
                  <c:v>237</c:v>
                </c:pt>
                <c:pt idx="73">
                  <c:v>238</c:v>
                </c:pt>
                <c:pt idx="74">
                  <c:v>239</c:v>
                </c:pt>
                <c:pt idx="75">
                  <c:v>240</c:v>
                </c:pt>
                <c:pt idx="76">
                  <c:v>241</c:v>
                </c:pt>
                <c:pt idx="77">
                  <c:v>242</c:v>
                </c:pt>
                <c:pt idx="78">
                  <c:v>243</c:v>
                </c:pt>
                <c:pt idx="79">
                  <c:v>244</c:v>
                </c:pt>
                <c:pt idx="80">
                  <c:v>245</c:v>
                </c:pt>
              </c:numCache>
            </c:numRef>
          </c:xVal>
          <c:yVal>
            <c:numRef>
              <c:f>'Growth Read'!$D$542:$D$622</c:f>
              <c:numCache>
                <c:formatCode>General</c:formatCode>
                <c:ptCount val="81"/>
                <c:pt idx="0">
                  <c:v>15.8</c:v>
                </c:pt>
                <c:pt idx="1">
                  <c:v>15.41</c:v>
                </c:pt>
                <c:pt idx="2">
                  <c:v>14.71</c:v>
                </c:pt>
                <c:pt idx="3">
                  <c:v>14.21</c:v>
                </c:pt>
                <c:pt idx="4">
                  <c:v>14.2</c:v>
                </c:pt>
                <c:pt idx="5">
                  <c:v>14.19</c:v>
                </c:pt>
                <c:pt idx="6">
                  <c:v>13.84</c:v>
                </c:pt>
                <c:pt idx="7">
                  <c:v>13.64</c:v>
                </c:pt>
                <c:pt idx="8">
                  <c:v>13.22</c:v>
                </c:pt>
                <c:pt idx="9">
                  <c:v>13.2</c:v>
                </c:pt>
                <c:pt idx="10">
                  <c:v>12.6</c:v>
                </c:pt>
                <c:pt idx="11">
                  <c:v>12.12</c:v>
                </c:pt>
                <c:pt idx="12">
                  <c:v>11.85000000000001</c:v>
                </c:pt>
                <c:pt idx="13">
                  <c:v>11.64</c:v>
                </c:pt>
                <c:pt idx="14">
                  <c:v>11.62</c:v>
                </c:pt>
                <c:pt idx="15">
                  <c:v>11.19</c:v>
                </c:pt>
                <c:pt idx="16">
                  <c:v>10.99</c:v>
                </c:pt>
                <c:pt idx="17">
                  <c:v>10.67</c:v>
                </c:pt>
                <c:pt idx="18">
                  <c:v>10.25</c:v>
                </c:pt>
                <c:pt idx="19">
                  <c:v>9.9700000000000006</c:v>
                </c:pt>
                <c:pt idx="20">
                  <c:v>9.61</c:v>
                </c:pt>
                <c:pt idx="21">
                  <c:v>9.26</c:v>
                </c:pt>
                <c:pt idx="22">
                  <c:v>9.08</c:v>
                </c:pt>
                <c:pt idx="23">
                  <c:v>8.75</c:v>
                </c:pt>
                <c:pt idx="24">
                  <c:v>8.58</c:v>
                </c:pt>
                <c:pt idx="25">
                  <c:v>8.43</c:v>
                </c:pt>
                <c:pt idx="26">
                  <c:v>8.2900000000000009</c:v>
                </c:pt>
                <c:pt idx="27">
                  <c:v>8.01</c:v>
                </c:pt>
                <c:pt idx="28">
                  <c:v>7.91</c:v>
                </c:pt>
                <c:pt idx="29">
                  <c:v>7.48</c:v>
                </c:pt>
                <c:pt idx="30">
                  <c:v>7.1499999999999995</c:v>
                </c:pt>
                <c:pt idx="31">
                  <c:v>6.78</c:v>
                </c:pt>
                <c:pt idx="32">
                  <c:v>6.64</c:v>
                </c:pt>
                <c:pt idx="33">
                  <c:v>6.4</c:v>
                </c:pt>
                <c:pt idx="34">
                  <c:v>6.07</c:v>
                </c:pt>
                <c:pt idx="35">
                  <c:v>5.99</c:v>
                </c:pt>
                <c:pt idx="36">
                  <c:v>5.92</c:v>
                </c:pt>
                <c:pt idx="37">
                  <c:v>5.6499999999999995</c:v>
                </c:pt>
                <c:pt idx="38">
                  <c:v>5.56</c:v>
                </c:pt>
                <c:pt idx="39">
                  <c:v>5.48</c:v>
                </c:pt>
                <c:pt idx="40">
                  <c:v>5.28</c:v>
                </c:pt>
                <c:pt idx="41">
                  <c:v>5.0999999999999996</c:v>
                </c:pt>
                <c:pt idx="42">
                  <c:v>4.92</c:v>
                </c:pt>
                <c:pt idx="43">
                  <c:v>4.76</c:v>
                </c:pt>
                <c:pt idx="44">
                  <c:v>4.5599999999999996</c:v>
                </c:pt>
                <c:pt idx="45">
                  <c:v>4.4800000000000004</c:v>
                </c:pt>
                <c:pt idx="46">
                  <c:v>4.3099999999999996</c:v>
                </c:pt>
                <c:pt idx="47">
                  <c:v>4.1199999999999966</c:v>
                </c:pt>
                <c:pt idx="48">
                  <c:v>3.9099999999999997</c:v>
                </c:pt>
                <c:pt idx="49">
                  <c:v>3.77</c:v>
                </c:pt>
                <c:pt idx="50">
                  <c:v>3.65</c:v>
                </c:pt>
                <c:pt idx="51">
                  <c:v>3.55</c:v>
                </c:pt>
                <c:pt idx="52">
                  <c:v>3.3499999999999988</c:v>
                </c:pt>
                <c:pt idx="53">
                  <c:v>3.2</c:v>
                </c:pt>
                <c:pt idx="54">
                  <c:v>3.13</c:v>
                </c:pt>
                <c:pt idx="55">
                  <c:v>3.01</c:v>
                </c:pt>
                <c:pt idx="56">
                  <c:v>2.77</c:v>
                </c:pt>
                <c:pt idx="57">
                  <c:v>2.63</c:v>
                </c:pt>
                <c:pt idx="58">
                  <c:v>2.4899999999999998</c:v>
                </c:pt>
                <c:pt idx="59">
                  <c:v>2.34</c:v>
                </c:pt>
                <c:pt idx="60">
                  <c:v>2.16</c:v>
                </c:pt>
                <c:pt idx="61">
                  <c:v>1.9200000000000013</c:v>
                </c:pt>
                <c:pt idx="62">
                  <c:v>1.78</c:v>
                </c:pt>
                <c:pt idx="63">
                  <c:v>1.6500000000000001</c:v>
                </c:pt>
                <c:pt idx="64">
                  <c:v>1.56</c:v>
                </c:pt>
                <c:pt idx="65">
                  <c:v>1.47</c:v>
                </c:pt>
                <c:pt idx="66">
                  <c:v>1.3800000000000001</c:v>
                </c:pt>
                <c:pt idx="67">
                  <c:v>1.27</c:v>
                </c:pt>
                <c:pt idx="68">
                  <c:v>1.1800000000000013</c:v>
                </c:pt>
                <c:pt idx="69">
                  <c:v>1.07</c:v>
                </c:pt>
                <c:pt idx="70">
                  <c:v>0.98</c:v>
                </c:pt>
                <c:pt idx="71">
                  <c:v>0.87000000000000066</c:v>
                </c:pt>
                <c:pt idx="72">
                  <c:v>0.76000000000000079</c:v>
                </c:pt>
                <c:pt idx="73">
                  <c:v>0.64000000000000079</c:v>
                </c:pt>
                <c:pt idx="74">
                  <c:v>0.55000000000000004</c:v>
                </c:pt>
                <c:pt idx="75">
                  <c:v>0.42000000000000032</c:v>
                </c:pt>
                <c:pt idx="76">
                  <c:v>0.27</c:v>
                </c:pt>
                <c:pt idx="77">
                  <c:v>8.0000000000000043E-2</c:v>
                </c:pt>
                <c:pt idx="78">
                  <c:v>-3.0000000000000002E-2</c:v>
                </c:pt>
                <c:pt idx="79">
                  <c:v>-0.24000000000000016</c:v>
                </c:pt>
                <c:pt idx="80">
                  <c:v>-0.34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'Growth Read'!$C$542:$C$622</c:f>
              <c:numCache>
                <c:formatCode>General</c:formatCode>
                <c:ptCount val="81"/>
                <c:pt idx="0">
                  <c:v>165</c:v>
                </c:pt>
                <c:pt idx="1">
                  <c:v>166</c:v>
                </c:pt>
                <c:pt idx="2">
                  <c:v>167</c:v>
                </c:pt>
                <c:pt idx="3">
                  <c:v>168</c:v>
                </c:pt>
                <c:pt idx="4">
                  <c:v>169</c:v>
                </c:pt>
                <c:pt idx="5">
                  <c:v>170</c:v>
                </c:pt>
                <c:pt idx="6">
                  <c:v>171</c:v>
                </c:pt>
                <c:pt idx="7">
                  <c:v>172</c:v>
                </c:pt>
                <c:pt idx="8">
                  <c:v>173</c:v>
                </c:pt>
                <c:pt idx="9">
                  <c:v>174</c:v>
                </c:pt>
                <c:pt idx="10">
                  <c:v>175</c:v>
                </c:pt>
                <c:pt idx="11">
                  <c:v>176</c:v>
                </c:pt>
                <c:pt idx="12">
                  <c:v>177</c:v>
                </c:pt>
                <c:pt idx="13">
                  <c:v>178</c:v>
                </c:pt>
                <c:pt idx="14">
                  <c:v>179</c:v>
                </c:pt>
                <c:pt idx="15">
                  <c:v>180</c:v>
                </c:pt>
                <c:pt idx="16">
                  <c:v>181</c:v>
                </c:pt>
                <c:pt idx="17">
                  <c:v>182</c:v>
                </c:pt>
                <c:pt idx="18">
                  <c:v>183</c:v>
                </c:pt>
                <c:pt idx="19">
                  <c:v>184</c:v>
                </c:pt>
                <c:pt idx="20">
                  <c:v>185</c:v>
                </c:pt>
                <c:pt idx="21">
                  <c:v>186</c:v>
                </c:pt>
                <c:pt idx="22">
                  <c:v>187</c:v>
                </c:pt>
                <c:pt idx="23">
                  <c:v>188</c:v>
                </c:pt>
                <c:pt idx="24">
                  <c:v>189</c:v>
                </c:pt>
                <c:pt idx="25">
                  <c:v>190</c:v>
                </c:pt>
                <c:pt idx="26">
                  <c:v>191</c:v>
                </c:pt>
                <c:pt idx="27">
                  <c:v>192</c:v>
                </c:pt>
                <c:pt idx="28">
                  <c:v>193</c:v>
                </c:pt>
                <c:pt idx="29">
                  <c:v>194</c:v>
                </c:pt>
                <c:pt idx="30">
                  <c:v>195</c:v>
                </c:pt>
                <c:pt idx="31">
                  <c:v>196</c:v>
                </c:pt>
                <c:pt idx="32">
                  <c:v>197</c:v>
                </c:pt>
                <c:pt idx="33">
                  <c:v>198</c:v>
                </c:pt>
                <c:pt idx="34">
                  <c:v>199</c:v>
                </c:pt>
                <c:pt idx="35">
                  <c:v>200</c:v>
                </c:pt>
                <c:pt idx="36">
                  <c:v>201</c:v>
                </c:pt>
                <c:pt idx="37">
                  <c:v>202</c:v>
                </c:pt>
                <c:pt idx="38">
                  <c:v>203</c:v>
                </c:pt>
                <c:pt idx="39">
                  <c:v>204</c:v>
                </c:pt>
                <c:pt idx="40">
                  <c:v>205</c:v>
                </c:pt>
                <c:pt idx="41">
                  <c:v>206</c:v>
                </c:pt>
                <c:pt idx="42">
                  <c:v>207</c:v>
                </c:pt>
                <c:pt idx="43">
                  <c:v>208</c:v>
                </c:pt>
                <c:pt idx="44">
                  <c:v>209</c:v>
                </c:pt>
                <c:pt idx="45">
                  <c:v>210</c:v>
                </c:pt>
                <c:pt idx="46">
                  <c:v>211</c:v>
                </c:pt>
                <c:pt idx="47">
                  <c:v>212</c:v>
                </c:pt>
                <c:pt idx="48">
                  <c:v>213</c:v>
                </c:pt>
                <c:pt idx="49">
                  <c:v>214</c:v>
                </c:pt>
                <c:pt idx="50">
                  <c:v>215</c:v>
                </c:pt>
                <c:pt idx="51">
                  <c:v>216</c:v>
                </c:pt>
                <c:pt idx="52">
                  <c:v>217</c:v>
                </c:pt>
                <c:pt idx="53">
                  <c:v>218</c:v>
                </c:pt>
                <c:pt idx="54">
                  <c:v>219</c:v>
                </c:pt>
                <c:pt idx="55">
                  <c:v>220</c:v>
                </c:pt>
                <c:pt idx="56">
                  <c:v>221</c:v>
                </c:pt>
                <c:pt idx="57">
                  <c:v>222</c:v>
                </c:pt>
                <c:pt idx="58">
                  <c:v>223</c:v>
                </c:pt>
                <c:pt idx="59">
                  <c:v>224</c:v>
                </c:pt>
                <c:pt idx="60">
                  <c:v>225</c:v>
                </c:pt>
                <c:pt idx="61">
                  <c:v>226</c:v>
                </c:pt>
                <c:pt idx="62">
                  <c:v>227</c:v>
                </c:pt>
                <c:pt idx="63">
                  <c:v>228</c:v>
                </c:pt>
                <c:pt idx="64">
                  <c:v>229</c:v>
                </c:pt>
                <c:pt idx="65">
                  <c:v>230</c:v>
                </c:pt>
                <c:pt idx="66">
                  <c:v>231</c:v>
                </c:pt>
                <c:pt idx="67">
                  <c:v>232</c:v>
                </c:pt>
                <c:pt idx="68">
                  <c:v>233</c:v>
                </c:pt>
                <c:pt idx="69">
                  <c:v>234</c:v>
                </c:pt>
                <c:pt idx="70">
                  <c:v>235</c:v>
                </c:pt>
                <c:pt idx="71">
                  <c:v>236</c:v>
                </c:pt>
                <c:pt idx="72">
                  <c:v>237</c:v>
                </c:pt>
                <c:pt idx="73">
                  <c:v>238</c:v>
                </c:pt>
                <c:pt idx="74">
                  <c:v>239</c:v>
                </c:pt>
                <c:pt idx="75">
                  <c:v>240</c:v>
                </c:pt>
                <c:pt idx="76">
                  <c:v>241</c:v>
                </c:pt>
                <c:pt idx="77">
                  <c:v>242</c:v>
                </c:pt>
                <c:pt idx="78">
                  <c:v>243</c:v>
                </c:pt>
                <c:pt idx="79">
                  <c:v>244</c:v>
                </c:pt>
                <c:pt idx="80">
                  <c:v>245</c:v>
                </c:pt>
              </c:numCache>
            </c:numRef>
          </c:xVal>
          <c:yVal>
            <c:numRef>
              <c:f>'Growth Read'!$E$542:$E$622</c:f>
              <c:numCache>
                <c:formatCode>General</c:formatCode>
                <c:ptCount val="81"/>
                <c:pt idx="0">
                  <c:v>6.6499999999999995</c:v>
                </c:pt>
                <c:pt idx="1">
                  <c:v>6.58</c:v>
                </c:pt>
                <c:pt idx="2">
                  <c:v>6.52</c:v>
                </c:pt>
                <c:pt idx="3">
                  <c:v>6.45</c:v>
                </c:pt>
                <c:pt idx="4">
                  <c:v>6.39</c:v>
                </c:pt>
                <c:pt idx="5">
                  <c:v>6.3199999999999985</c:v>
                </c:pt>
                <c:pt idx="6">
                  <c:v>6.26</c:v>
                </c:pt>
                <c:pt idx="7">
                  <c:v>6.1899999999999995</c:v>
                </c:pt>
                <c:pt idx="8">
                  <c:v>6.13</c:v>
                </c:pt>
                <c:pt idx="9">
                  <c:v>6.06</c:v>
                </c:pt>
                <c:pt idx="10">
                  <c:v>6</c:v>
                </c:pt>
                <c:pt idx="11">
                  <c:v>5.94</c:v>
                </c:pt>
                <c:pt idx="12">
                  <c:v>5.87</c:v>
                </c:pt>
                <c:pt idx="13">
                  <c:v>5.81</c:v>
                </c:pt>
                <c:pt idx="14">
                  <c:v>5.74</c:v>
                </c:pt>
                <c:pt idx="15">
                  <c:v>5.68</c:v>
                </c:pt>
                <c:pt idx="16">
                  <c:v>5.6099999999999985</c:v>
                </c:pt>
                <c:pt idx="17">
                  <c:v>5.55</c:v>
                </c:pt>
                <c:pt idx="18">
                  <c:v>5.48</c:v>
                </c:pt>
                <c:pt idx="19">
                  <c:v>5.42</c:v>
                </c:pt>
                <c:pt idx="20">
                  <c:v>5.35</c:v>
                </c:pt>
                <c:pt idx="21">
                  <c:v>5.29</c:v>
                </c:pt>
                <c:pt idx="22">
                  <c:v>5.23</c:v>
                </c:pt>
                <c:pt idx="23">
                  <c:v>5.1599999999999975</c:v>
                </c:pt>
                <c:pt idx="24">
                  <c:v>5.0999999999999996</c:v>
                </c:pt>
                <c:pt idx="25">
                  <c:v>5.03</c:v>
                </c:pt>
                <c:pt idx="26">
                  <c:v>4.9700000000000024</c:v>
                </c:pt>
                <c:pt idx="27">
                  <c:v>4.9000000000000004</c:v>
                </c:pt>
                <c:pt idx="28">
                  <c:v>4.84</c:v>
                </c:pt>
                <c:pt idx="29">
                  <c:v>4.7699999999999996</c:v>
                </c:pt>
                <c:pt idx="30">
                  <c:v>4.71</c:v>
                </c:pt>
                <c:pt idx="31">
                  <c:v>4.6399999999999997</c:v>
                </c:pt>
                <c:pt idx="32">
                  <c:v>4.58</c:v>
                </c:pt>
                <c:pt idx="33">
                  <c:v>4.51</c:v>
                </c:pt>
                <c:pt idx="34">
                  <c:v>4.45</c:v>
                </c:pt>
                <c:pt idx="35">
                  <c:v>4.3899999999999997</c:v>
                </c:pt>
                <c:pt idx="36">
                  <c:v>4.3199999999999985</c:v>
                </c:pt>
                <c:pt idx="37">
                  <c:v>4.26</c:v>
                </c:pt>
                <c:pt idx="38">
                  <c:v>4.1899999999999995</c:v>
                </c:pt>
                <c:pt idx="39">
                  <c:v>4.13</c:v>
                </c:pt>
                <c:pt idx="40">
                  <c:v>4.0599999999999996</c:v>
                </c:pt>
                <c:pt idx="41">
                  <c:v>4</c:v>
                </c:pt>
                <c:pt idx="42">
                  <c:v>3.9299999999999997</c:v>
                </c:pt>
                <c:pt idx="43">
                  <c:v>3.8699999999999997</c:v>
                </c:pt>
                <c:pt idx="44">
                  <c:v>3.8</c:v>
                </c:pt>
                <c:pt idx="45">
                  <c:v>3.74</c:v>
                </c:pt>
                <c:pt idx="46">
                  <c:v>3.67</c:v>
                </c:pt>
                <c:pt idx="47">
                  <c:v>3.61</c:v>
                </c:pt>
                <c:pt idx="48">
                  <c:v>3.55</c:v>
                </c:pt>
                <c:pt idx="49">
                  <c:v>3.48</c:v>
                </c:pt>
                <c:pt idx="50">
                  <c:v>3.42</c:v>
                </c:pt>
                <c:pt idx="51">
                  <c:v>3.3499999999999988</c:v>
                </c:pt>
                <c:pt idx="52">
                  <c:v>3.29</c:v>
                </c:pt>
                <c:pt idx="53">
                  <c:v>3.22</c:v>
                </c:pt>
                <c:pt idx="54">
                  <c:v>3.16</c:v>
                </c:pt>
                <c:pt idx="55">
                  <c:v>3.09</c:v>
                </c:pt>
                <c:pt idx="56">
                  <c:v>3.03</c:v>
                </c:pt>
                <c:pt idx="57">
                  <c:v>2.96</c:v>
                </c:pt>
                <c:pt idx="58">
                  <c:v>2.9</c:v>
                </c:pt>
                <c:pt idx="59">
                  <c:v>2.84</c:v>
                </c:pt>
                <c:pt idx="60">
                  <c:v>2.77</c:v>
                </c:pt>
                <c:pt idx="61">
                  <c:v>2.71</c:v>
                </c:pt>
                <c:pt idx="62">
                  <c:v>2.64</c:v>
                </c:pt>
                <c:pt idx="63">
                  <c:v>2.58</c:v>
                </c:pt>
                <c:pt idx="64">
                  <c:v>2.5099999999999998</c:v>
                </c:pt>
                <c:pt idx="65">
                  <c:v>2.4499999999999997</c:v>
                </c:pt>
                <c:pt idx="66">
                  <c:v>2.38</c:v>
                </c:pt>
                <c:pt idx="67">
                  <c:v>2.3199999999999972</c:v>
                </c:pt>
                <c:pt idx="68">
                  <c:v>2.25</c:v>
                </c:pt>
                <c:pt idx="69">
                  <c:v>2.19</c:v>
                </c:pt>
                <c:pt idx="70">
                  <c:v>2.12</c:v>
                </c:pt>
                <c:pt idx="71">
                  <c:v>2.06</c:v>
                </c:pt>
                <c:pt idx="72">
                  <c:v>2</c:v>
                </c:pt>
                <c:pt idx="73">
                  <c:v>2</c:v>
                </c:pt>
                <c:pt idx="74">
                  <c:v>2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542720"/>
        <c:axId val="78544896"/>
      </c:scatterChart>
      <c:valAx>
        <c:axId val="78542720"/>
        <c:scaling>
          <c:orientation val="minMax"/>
          <c:max val="245"/>
          <c:min val="165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Starting 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8544896"/>
        <c:crosses val="autoZero"/>
        <c:crossBetween val="midCat"/>
      </c:valAx>
      <c:valAx>
        <c:axId val="78544896"/>
        <c:scaling>
          <c:orientation val="minMax"/>
          <c:max val="18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Growth in RITs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854272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Mathematics</a:t>
            </a:r>
            <a:r>
              <a:rPr lang="en-US" baseline="0" dirty="0"/>
              <a:t> - Grade 3 - Fall to Spring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'Growth Math'!$C$2:$C$92</c:f>
              <c:numCache>
                <c:formatCode>General</c:formatCode>
                <c:ptCount val="91"/>
                <c:pt idx="0">
                  <c:v>155</c:v>
                </c:pt>
                <c:pt idx="1">
                  <c:v>156</c:v>
                </c:pt>
                <c:pt idx="2">
                  <c:v>157</c:v>
                </c:pt>
                <c:pt idx="3">
                  <c:v>158</c:v>
                </c:pt>
                <c:pt idx="4">
                  <c:v>159</c:v>
                </c:pt>
                <c:pt idx="5">
                  <c:v>160</c:v>
                </c:pt>
                <c:pt idx="6">
                  <c:v>161</c:v>
                </c:pt>
                <c:pt idx="7">
                  <c:v>162</c:v>
                </c:pt>
                <c:pt idx="8">
                  <c:v>163</c:v>
                </c:pt>
                <c:pt idx="9">
                  <c:v>164</c:v>
                </c:pt>
                <c:pt idx="10">
                  <c:v>165</c:v>
                </c:pt>
                <c:pt idx="11">
                  <c:v>166</c:v>
                </c:pt>
                <c:pt idx="12">
                  <c:v>167</c:v>
                </c:pt>
                <c:pt idx="13">
                  <c:v>168</c:v>
                </c:pt>
                <c:pt idx="14">
                  <c:v>169</c:v>
                </c:pt>
                <c:pt idx="15">
                  <c:v>170</c:v>
                </c:pt>
                <c:pt idx="16">
                  <c:v>171</c:v>
                </c:pt>
                <c:pt idx="17">
                  <c:v>172</c:v>
                </c:pt>
                <c:pt idx="18">
                  <c:v>173</c:v>
                </c:pt>
                <c:pt idx="19">
                  <c:v>174</c:v>
                </c:pt>
                <c:pt idx="20">
                  <c:v>175</c:v>
                </c:pt>
                <c:pt idx="21">
                  <c:v>176</c:v>
                </c:pt>
                <c:pt idx="22">
                  <c:v>177</c:v>
                </c:pt>
                <c:pt idx="23">
                  <c:v>178</c:v>
                </c:pt>
                <c:pt idx="24">
                  <c:v>179</c:v>
                </c:pt>
                <c:pt idx="25">
                  <c:v>180</c:v>
                </c:pt>
                <c:pt idx="26">
                  <c:v>181</c:v>
                </c:pt>
                <c:pt idx="27">
                  <c:v>182</c:v>
                </c:pt>
                <c:pt idx="28">
                  <c:v>183</c:v>
                </c:pt>
                <c:pt idx="29">
                  <c:v>184</c:v>
                </c:pt>
                <c:pt idx="30">
                  <c:v>185</c:v>
                </c:pt>
                <c:pt idx="31">
                  <c:v>186</c:v>
                </c:pt>
                <c:pt idx="32">
                  <c:v>187</c:v>
                </c:pt>
                <c:pt idx="33">
                  <c:v>188</c:v>
                </c:pt>
                <c:pt idx="34">
                  <c:v>189</c:v>
                </c:pt>
                <c:pt idx="35">
                  <c:v>190</c:v>
                </c:pt>
                <c:pt idx="36">
                  <c:v>191</c:v>
                </c:pt>
                <c:pt idx="37">
                  <c:v>192</c:v>
                </c:pt>
                <c:pt idx="38">
                  <c:v>193</c:v>
                </c:pt>
                <c:pt idx="39">
                  <c:v>194</c:v>
                </c:pt>
                <c:pt idx="40">
                  <c:v>195</c:v>
                </c:pt>
                <c:pt idx="41">
                  <c:v>196</c:v>
                </c:pt>
                <c:pt idx="42">
                  <c:v>197</c:v>
                </c:pt>
                <c:pt idx="43">
                  <c:v>198</c:v>
                </c:pt>
                <c:pt idx="44">
                  <c:v>199</c:v>
                </c:pt>
                <c:pt idx="45">
                  <c:v>200</c:v>
                </c:pt>
                <c:pt idx="46">
                  <c:v>201</c:v>
                </c:pt>
                <c:pt idx="47">
                  <c:v>202</c:v>
                </c:pt>
                <c:pt idx="48">
                  <c:v>203</c:v>
                </c:pt>
                <c:pt idx="49">
                  <c:v>204</c:v>
                </c:pt>
                <c:pt idx="50">
                  <c:v>205</c:v>
                </c:pt>
                <c:pt idx="51">
                  <c:v>206</c:v>
                </c:pt>
                <c:pt idx="52">
                  <c:v>207</c:v>
                </c:pt>
                <c:pt idx="53">
                  <c:v>208</c:v>
                </c:pt>
                <c:pt idx="54">
                  <c:v>209</c:v>
                </c:pt>
                <c:pt idx="55">
                  <c:v>210</c:v>
                </c:pt>
                <c:pt idx="56">
                  <c:v>211</c:v>
                </c:pt>
                <c:pt idx="57">
                  <c:v>212</c:v>
                </c:pt>
                <c:pt idx="58">
                  <c:v>213</c:v>
                </c:pt>
                <c:pt idx="59">
                  <c:v>214</c:v>
                </c:pt>
                <c:pt idx="60">
                  <c:v>215</c:v>
                </c:pt>
                <c:pt idx="61">
                  <c:v>216</c:v>
                </c:pt>
                <c:pt idx="62">
                  <c:v>217</c:v>
                </c:pt>
                <c:pt idx="63">
                  <c:v>218</c:v>
                </c:pt>
                <c:pt idx="64">
                  <c:v>219</c:v>
                </c:pt>
                <c:pt idx="65">
                  <c:v>220</c:v>
                </c:pt>
                <c:pt idx="66">
                  <c:v>221</c:v>
                </c:pt>
                <c:pt idx="67">
                  <c:v>222</c:v>
                </c:pt>
                <c:pt idx="68">
                  <c:v>223</c:v>
                </c:pt>
                <c:pt idx="69">
                  <c:v>224</c:v>
                </c:pt>
                <c:pt idx="70">
                  <c:v>225</c:v>
                </c:pt>
                <c:pt idx="71">
                  <c:v>226</c:v>
                </c:pt>
                <c:pt idx="72">
                  <c:v>227</c:v>
                </c:pt>
                <c:pt idx="73">
                  <c:v>228</c:v>
                </c:pt>
                <c:pt idx="74">
                  <c:v>229</c:v>
                </c:pt>
                <c:pt idx="75">
                  <c:v>230</c:v>
                </c:pt>
                <c:pt idx="76">
                  <c:v>231</c:v>
                </c:pt>
                <c:pt idx="77">
                  <c:v>232</c:v>
                </c:pt>
                <c:pt idx="78">
                  <c:v>233</c:v>
                </c:pt>
                <c:pt idx="79">
                  <c:v>234</c:v>
                </c:pt>
                <c:pt idx="80">
                  <c:v>235</c:v>
                </c:pt>
                <c:pt idx="81">
                  <c:v>236</c:v>
                </c:pt>
                <c:pt idx="82">
                  <c:v>237</c:v>
                </c:pt>
                <c:pt idx="83">
                  <c:v>238</c:v>
                </c:pt>
                <c:pt idx="84">
                  <c:v>239</c:v>
                </c:pt>
                <c:pt idx="85">
                  <c:v>240</c:v>
                </c:pt>
                <c:pt idx="86">
                  <c:v>241</c:v>
                </c:pt>
                <c:pt idx="87">
                  <c:v>242</c:v>
                </c:pt>
                <c:pt idx="88">
                  <c:v>243</c:v>
                </c:pt>
                <c:pt idx="89">
                  <c:v>244</c:v>
                </c:pt>
                <c:pt idx="90">
                  <c:v>245</c:v>
                </c:pt>
              </c:numCache>
            </c:numRef>
          </c:xVal>
          <c:yVal>
            <c:numRef>
              <c:f>'Growth Math'!$D$2:$D$92</c:f>
              <c:numCache>
                <c:formatCode>General</c:formatCode>
                <c:ptCount val="91"/>
                <c:pt idx="0">
                  <c:v>13.96</c:v>
                </c:pt>
                <c:pt idx="1">
                  <c:v>13.96</c:v>
                </c:pt>
                <c:pt idx="2">
                  <c:v>13.96</c:v>
                </c:pt>
                <c:pt idx="3">
                  <c:v>13.96</c:v>
                </c:pt>
                <c:pt idx="4">
                  <c:v>13.96</c:v>
                </c:pt>
                <c:pt idx="5">
                  <c:v>13.96</c:v>
                </c:pt>
                <c:pt idx="6">
                  <c:v>13.96</c:v>
                </c:pt>
                <c:pt idx="7">
                  <c:v>13.96</c:v>
                </c:pt>
                <c:pt idx="8">
                  <c:v>13.96</c:v>
                </c:pt>
                <c:pt idx="9">
                  <c:v>13.96</c:v>
                </c:pt>
                <c:pt idx="10">
                  <c:v>13.81</c:v>
                </c:pt>
                <c:pt idx="11">
                  <c:v>13.66</c:v>
                </c:pt>
                <c:pt idx="12">
                  <c:v>13.5</c:v>
                </c:pt>
                <c:pt idx="13">
                  <c:v>13.47</c:v>
                </c:pt>
                <c:pt idx="14">
                  <c:v>13.29</c:v>
                </c:pt>
                <c:pt idx="15">
                  <c:v>13.04</c:v>
                </c:pt>
                <c:pt idx="16">
                  <c:v>12.88</c:v>
                </c:pt>
                <c:pt idx="17">
                  <c:v>12.66</c:v>
                </c:pt>
                <c:pt idx="18">
                  <c:v>12.51</c:v>
                </c:pt>
                <c:pt idx="19">
                  <c:v>12.36000000000001</c:v>
                </c:pt>
                <c:pt idx="20">
                  <c:v>12.28</c:v>
                </c:pt>
                <c:pt idx="21">
                  <c:v>12.1</c:v>
                </c:pt>
                <c:pt idx="22">
                  <c:v>12.04</c:v>
                </c:pt>
                <c:pt idx="23">
                  <c:v>11.91</c:v>
                </c:pt>
                <c:pt idx="24">
                  <c:v>11.77</c:v>
                </c:pt>
                <c:pt idx="25">
                  <c:v>11.73</c:v>
                </c:pt>
                <c:pt idx="26">
                  <c:v>11.57</c:v>
                </c:pt>
                <c:pt idx="27">
                  <c:v>11.43</c:v>
                </c:pt>
                <c:pt idx="28">
                  <c:v>11.370000000000006</c:v>
                </c:pt>
                <c:pt idx="29">
                  <c:v>11.26</c:v>
                </c:pt>
                <c:pt idx="30">
                  <c:v>11.18</c:v>
                </c:pt>
                <c:pt idx="31">
                  <c:v>11.17</c:v>
                </c:pt>
                <c:pt idx="32">
                  <c:v>11.03</c:v>
                </c:pt>
                <c:pt idx="33">
                  <c:v>11</c:v>
                </c:pt>
                <c:pt idx="34">
                  <c:v>10.78</c:v>
                </c:pt>
                <c:pt idx="35">
                  <c:v>10.68</c:v>
                </c:pt>
                <c:pt idx="36">
                  <c:v>10.5</c:v>
                </c:pt>
                <c:pt idx="37">
                  <c:v>10.450000000000006</c:v>
                </c:pt>
                <c:pt idx="38">
                  <c:v>10.3</c:v>
                </c:pt>
                <c:pt idx="39">
                  <c:v>10.26</c:v>
                </c:pt>
                <c:pt idx="40">
                  <c:v>10.200000000000001</c:v>
                </c:pt>
                <c:pt idx="41">
                  <c:v>10.130000000000001</c:v>
                </c:pt>
                <c:pt idx="42">
                  <c:v>10.09</c:v>
                </c:pt>
                <c:pt idx="43">
                  <c:v>10.08</c:v>
                </c:pt>
                <c:pt idx="44">
                  <c:v>10.07</c:v>
                </c:pt>
                <c:pt idx="45">
                  <c:v>10.06</c:v>
                </c:pt>
                <c:pt idx="46">
                  <c:v>10.040000000000001</c:v>
                </c:pt>
                <c:pt idx="47">
                  <c:v>10.040000000000001</c:v>
                </c:pt>
                <c:pt idx="48">
                  <c:v>10.040000000000001</c:v>
                </c:pt>
                <c:pt idx="49">
                  <c:v>10.040000000000001</c:v>
                </c:pt>
                <c:pt idx="50">
                  <c:v>10.07</c:v>
                </c:pt>
                <c:pt idx="51">
                  <c:v>10.1</c:v>
                </c:pt>
                <c:pt idx="52">
                  <c:v>10.09</c:v>
                </c:pt>
                <c:pt idx="53">
                  <c:v>10.040000000000001</c:v>
                </c:pt>
                <c:pt idx="54">
                  <c:v>10.040000000000001</c:v>
                </c:pt>
                <c:pt idx="55">
                  <c:v>10.040000000000001</c:v>
                </c:pt>
                <c:pt idx="56">
                  <c:v>10.030000000000001</c:v>
                </c:pt>
                <c:pt idx="57">
                  <c:v>9.94</c:v>
                </c:pt>
                <c:pt idx="58">
                  <c:v>9.93</c:v>
                </c:pt>
                <c:pt idx="59">
                  <c:v>9.91</c:v>
                </c:pt>
                <c:pt idx="60">
                  <c:v>9.8500000000000068</c:v>
                </c:pt>
                <c:pt idx="61">
                  <c:v>9.77</c:v>
                </c:pt>
                <c:pt idx="62">
                  <c:v>9.64</c:v>
                </c:pt>
                <c:pt idx="63">
                  <c:v>9.41</c:v>
                </c:pt>
                <c:pt idx="64">
                  <c:v>9.23</c:v>
                </c:pt>
                <c:pt idx="65">
                  <c:v>9.17</c:v>
                </c:pt>
                <c:pt idx="66">
                  <c:v>9.17</c:v>
                </c:pt>
                <c:pt idx="67">
                  <c:v>9.16</c:v>
                </c:pt>
                <c:pt idx="68">
                  <c:v>9.16</c:v>
                </c:pt>
                <c:pt idx="69">
                  <c:v>9.15</c:v>
                </c:pt>
                <c:pt idx="70">
                  <c:v>8.33</c:v>
                </c:pt>
                <c:pt idx="71">
                  <c:v>8.2200000000000006</c:v>
                </c:pt>
                <c:pt idx="72">
                  <c:v>8.34</c:v>
                </c:pt>
                <c:pt idx="73">
                  <c:v>8.39</c:v>
                </c:pt>
                <c:pt idx="74">
                  <c:v>8.15</c:v>
                </c:pt>
                <c:pt idx="75">
                  <c:v>7.92</c:v>
                </c:pt>
                <c:pt idx="76">
                  <c:v>7.83</c:v>
                </c:pt>
                <c:pt idx="77">
                  <c:v>7.33</c:v>
                </c:pt>
                <c:pt idx="78">
                  <c:v>7.1599999999999975</c:v>
                </c:pt>
                <c:pt idx="79">
                  <c:v>7.28</c:v>
                </c:pt>
                <c:pt idx="80">
                  <c:v>7.28</c:v>
                </c:pt>
                <c:pt idx="81">
                  <c:v>7.28</c:v>
                </c:pt>
                <c:pt idx="82">
                  <c:v>7.28</c:v>
                </c:pt>
                <c:pt idx="83">
                  <c:v>7.28</c:v>
                </c:pt>
                <c:pt idx="84">
                  <c:v>7.28</c:v>
                </c:pt>
                <c:pt idx="85">
                  <c:v>7.28</c:v>
                </c:pt>
                <c:pt idx="86">
                  <c:v>7.28</c:v>
                </c:pt>
                <c:pt idx="87">
                  <c:v>7.28</c:v>
                </c:pt>
                <c:pt idx="88">
                  <c:v>7.28</c:v>
                </c:pt>
                <c:pt idx="89">
                  <c:v>7.28</c:v>
                </c:pt>
                <c:pt idx="90">
                  <c:v>7.28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'Growth Math'!$C$2:$C$92</c:f>
              <c:numCache>
                <c:formatCode>General</c:formatCode>
                <c:ptCount val="91"/>
                <c:pt idx="0">
                  <c:v>155</c:v>
                </c:pt>
                <c:pt idx="1">
                  <c:v>156</c:v>
                </c:pt>
                <c:pt idx="2">
                  <c:v>157</c:v>
                </c:pt>
                <c:pt idx="3">
                  <c:v>158</c:v>
                </c:pt>
                <c:pt idx="4">
                  <c:v>159</c:v>
                </c:pt>
                <c:pt idx="5">
                  <c:v>160</c:v>
                </c:pt>
                <c:pt idx="6">
                  <c:v>161</c:v>
                </c:pt>
                <c:pt idx="7">
                  <c:v>162</c:v>
                </c:pt>
                <c:pt idx="8">
                  <c:v>163</c:v>
                </c:pt>
                <c:pt idx="9">
                  <c:v>164</c:v>
                </c:pt>
                <c:pt idx="10">
                  <c:v>165</c:v>
                </c:pt>
                <c:pt idx="11">
                  <c:v>166</c:v>
                </c:pt>
                <c:pt idx="12">
                  <c:v>167</c:v>
                </c:pt>
                <c:pt idx="13">
                  <c:v>168</c:v>
                </c:pt>
                <c:pt idx="14">
                  <c:v>169</c:v>
                </c:pt>
                <c:pt idx="15">
                  <c:v>170</c:v>
                </c:pt>
                <c:pt idx="16">
                  <c:v>171</c:v>
                </c:pt>
                <c:pt idx="17">
                  <c:v>172</c:v>
                </c:pt>
                <c:pt idx="18">
                  <c:v>173</c:v>
                </c:pt>
                <c:pt idx="19">
                  <c:v>174</c:v>
                </c:pt>
                <c:pt idx="20">
                  <c:v>175</c:v>
                </c:pt>
                <c:pt idx="21">
                  <c:v>176</c:v>
                </c:pt>
                <c:pt idx="22">
                  <c:v>177</c:v>
                </c:pt>
                <c:pt idx="23">
                  <c:v>178</c:v>
                </c:pt>
                <c:pt idx="24">
                  <c:v>179</c:v>
                </c:pt>
                <c:pt idx="25">
                  <c:v>180</c:v>
                </c:pt>
                <c:pt idx="26">
                  <c:v>181</c:v>
                </c:pt>
                <c:pt idx="27">
                  <c:v>182</c:v>
                </c:pt>
                <c:pt idx="28">
                  <c:v>183</c:v>
                </c:pt>
                <c:pt idx="29">
                  <c:v>184</c:v>
                </c:pt>
                <c:pt idx="30">
                  <c:v>185</c:v>
                </c:pt>
                <c:pt idx="31">
                  <c:v>186</c:v>
                </c:pt>
                <c:pt idx="32">
                  <c:v>187</c:v>
                </c:pt>
                <c:pt idx="33">
                  <c:v>188</c:v>
                </c:pt>
                <c:pt idx="34">
                  <c:v>189</c:v>
                </c:pt>
                <c:pt idx="35">
                  <c:v>190</c:v>
                </c:pt>
                <c:pt idx="36">
                  <c:v>191</c:v>
                </c:pt>
                <c:pt idx="37">
                  <c:v>192</c:v>
                </c:pt>
                <c:pt idx="38">
                  <c:v>193</c:v>
                </c:pt>
                <c:pt idx="39">
                  <c:v>194</c:v>
                </c:pt>
                <c:pt idx="40">
                  <c:v>195</c:v>
                </c:pt>
                <c:pt idx="41">
                  <c:v>196</c:v>
                </c:pt>
                <c:pt idx="42">
                  <c:v>197</c:v>
                </c:pt>
                <c:pt idx="43">
                  <c:v>198</c:v>
                </c:pt>
                <c:pt idx="44">
                  <c:v>199</c:v>
                </c:pt>
                <c:pt idx="45">
                  <c:v>200</c:v>
                </c:pt>
                <c:pt idx="46">
                  <c:v>201</c:v>
                </c:pt>
                <c:pt idx="47">
                  <c:v>202</c:v>
                </c:pt>
                <c:pt idx="48">
                  <c:v>203</c:v>
                </c:pt>
                <c:pt idx="49">
                  <c:v>204</c:v>
                </c:pt>
                <c:pt idx="50">
                  <c:v>205</c:v>
                </c:pt>
                <c:pt idx="51">
                  <c:v>206</c:v>
                </c:pt>
                <c:pt idx="52">
                  <c:v>207</c:v>
                </c:pt>
                <c:pt idx="53">
                  <c:v>208</c:v>
                </c:pt>
                <c:pt idx="54">
                  <c:v>209</c:v>
                </c:pt>
                <c:pt idx="55">
                  <c:v>210</c:v>
                </c:pt>
                <c:pt idx="56">
                  <c:v>211</c:v>
                </c:pt>
                <c:pt idx="57">
                  <c:v>212</c:v>
                </c:pt>
                <c:pt idx="58">
                  <c:v>213</c:v>
                </c:pt>
                <c:pt idx="59">
                  <c:v>214</c:v>
                </c:pt>
                <c:pt idx="60">
                  <c:v>215</c:v>
                </c:pt>
                <c:pt idx="61">
                  <c:v>216</c:v>
                </c:pt>
                <c:pt idx="62">
                  <c:v>217</c:v>
                </c:pt>
                <c:pt idx="63">
                  <c:v>218</c:v>
                </c:pt>
                <c:pt idx="64">
                  <c:v>219</c:v>
                </c:pt>
                <c:pt idx="65">
                  <c:v>220</c:v>
                </c:pt>
                <c:pt idx="66">
                  <c:v>221</c:v>
                </c:pt>
                <c:pt idx="67">
                  <c:v>222</c:v>
                </c:pt>
                <c:pt idx="68">
                  <c:v>223</c:v>
                </c:pt>
                <c:pt idx="69">
                  <c:v>224</c:v>
                </c:pt>
                <c:pt idx="70">
                  <c:v>225</c:v>
                </c:pt>
                <c:pt idx="71">
                  <c:v>226</c:v>
                </c:pt>
                <c:pt idx="72">
                  <c:v>227</c:v>
                </c:pt>
                <c:pt idx="73">
                  <c:v>228</c:v>
                </c:pt>
                <c:pt idx="74">
                  <c:v>229</c:v>
                </c:pt>
                <c:pt idx="75">
                  <c:v>230</c:v>
                </c:pt>
                <c:pt idx="76">
                  <c:v>231</c:v>
                </c:pt>
                <c:pt idx="77">
                  <c:v>232</c:v>
                </c:pt>
                <c:pt idx="78">
                  <c:v>233</c:v>
                </c:pt>
                <c:pt idx="79">
                  <c:v>234</c:v>
                </c:pt>
                <c:pt idx="80">
                  <c:v>235</c:v>
                </c:pt>
                <c:pt idx="81">
                  <c:v>236</c:v>
                </c:pt>
                <c:pt idx="82">
                  <c:v>237</c:v>
                </c:pt>
                <c:pt idx="83">
                  <c:v>238</c:v>
                </c:pt>
                <c:pt idx="84">
                  <c:v>239</c:v>
                </c:pt>
                <c:pt idx="85">
                  <c:v>240</c:v>
                </c:pt>
                <c:pt idx="86">
                  <c:v>241</c:v>
                </c:pt>
                <c:pt idx="87">
                  <c:v>242</c:v>
                </c:pt>
                <c:pt idx="88">
                  <c:v>243</c:v>
                </c:pt>
                <c:pt idx="89">
                  <c:v>244</c:v>
                </c:pt>
                <c:pt idx="90">
                  <c:v>245</c:v>
                </c:pt>
              </c:numCache>
            </c:numRef>
          </c:xVal>
          <c:yVal>
            <c:numRef>
              <c:f>'Growth Math'!$E$2:$E$92</c:f>
              <c:numCache>
                <c:formatCode>General</c:formatCode>
                <c:ptCount val="91"/>
                <c:pt idx="0">
                  <c:v>12.09</c:v>
                </c:pt>
                <c:pt idx="1">
                  <c:v>12.06</c:v>
                </c:pt>
                <c:pt idx="2">
                  <c:v>12.03</c:v>
                </c:pt>
                <c:pt idx="3">
                  <c:v>12</c:v>
                </c:pt>
                <c:pt idx="4">
                  <c:v>11.97</c:v>
                </c:pt>
                <c:pt idx="5">
                  <c:v>11.94</c:v>
                </c:pt>
                <c:pt idx="6">
                  <c:v>11.91</c:v>
                </c:pt>
                <c:pt idx="7">
                  <c:v>11.88</c:v>
                </c:pt>
                <c:pt idx="8">
                  <c:v>11.85000000000001</c:v>
                </c:pt>
                <c:pt idx="9">
                  <c:v>11.82</c:v>
                </c:pt>
                <c:pt idx="10">
                  <c:v>11.79</c:v>
                </c:pt>
                <c:pt idx="11">
                  <c:v>11.76</c:v>
                </c:pt>
                <c:pt idx="12">
                  <c:v>11.73</c:v>
                </c:pt>
                <c:pt idx="13">
                  <c:v>11.7</c:v>
                </c:pt>
                <c:pt idx="14">
                  <c:v>11.67</c:v>
                </c:pt>
                <c:pt idx="15">
                  <c:v>11.64</c:v>
                </c:pt>
                <c:pt idx="16">
                  <c:v>11.61</c:v>
                </c:pt>
                <c:pt idx="17">
                  <c:v>11.58</c:v>
                </c:pt>
                <c:pt idx="18">
                  <c:v>11.55</c:v>
                </c:pt>
                <c:pt idx="19">
                  <c:v>11.52</c:v>
                </c:pt>
                <c:pt idx="20">
                  <c:v>11.49</c:v>
                </c:pt>
                <c:pt idx="21">
                  <c:v>11.46</c:v>
                </c:pt>
                <c:pt idx="22">
                  <c:v>11.43</c:v>
                </c:pt>
                <c:pt idx="23">
                  <c:v>11.4</c:v>
                </c:pt>
                <c:pt idx="24">
                  <c:v>11.370000000000006</c:v>
                </c:pt>
                <c:pt idx="25">
                  <c:v>11.34</c:v>
                </c:pt>
                <c:pt idx="26">
                  <c:v>11.31</c:v>
                </c:pt>
                <c:pt idx="27">
                  <c:v>11.28</c:v>
                </c:pt>
                <c:pt idx="28">
                  <c:v>11.25</c:v>
                </c:pt>
                <c:pt idx="29">
                  <c:v>11.22</c:v>
                </c:pt>
                <c:pt idx="30">
                  <c:v>11.19</c:v>
                </c:pt>
                <c:pt idx="31">
                  <c:v>11.16</c:v>
                </c:pt>
                <c:pt idx="32">
                  <c:v>11.13</c:v>
                </c:pt>
                <c:pt idx="33">
                  <c:v>11.1</c:v>
                </c:pt>
                <c:pt idx="34">
                  <c:v>11.07</c:v>
                </c:pt>
                <c:pt idx="35">
                  <c:v>11.04</c:v>
                </c:pt>
                <c:pt idx="36">
                  <c:v>11.01</c:v>
                </c:pt>
                <c:pt idx="37">
                  <c:v>10.98</c:v>
                </c:pt>
                <c:pt idx="38">
                  <c:v>10.950000000000006</c:v>
                </c:pt>
                <c:pt idx="39">
                  <c:v>10.92</c:v>
                </c:pt>
                <c:pt idx="40">
                  <c:v>10.89</c:v>
                </c:pt>
                <c:pt idx="41">
                  <c:v>10.86000000000001</c:v>
                </c:pt>
                <c:pt idx="42">
                  <c:v>10.83</c:v>
                </c:pt>
                <c:pt idx="43">
                  <c:v>10.8</c:v>
                </c:pt>
                <c:pt idx="44">
                  <c:v>10.77</c:v>
                </c:pt>
                <c:pt idx="45">
                  <c:v>10.74</c:v>
                </c:pt>
                <c:pt idx="46">
                  <c:v>10.71</c:v>
                </c:pt>
                <c:pt idx="47">
                  <c:v>10.68</c:v>
                </c:pt>
                <c:pt idx="48">
                  <c:v>10.66</c:v>
                </c:pt>
                <c:pt idx="49">
                  <c:v>10.63</c:v>
                </c:pt>
                <c:pt idx="50">
                  <c:v>10.6</c:v>
                </c:pt>
                <c:pt idx="51">
                  <c:v>10.57</c:v>
                </c:pt>
                <c:pt idx="52">
                  <c:v>10.54</c:v>
                </c:pt>
                <c:pt idx="53">
                  <c:v>10.51</c:v>
                </c:pt>
                <c:pt idx="54">
                  <c:v>10.48</c:v>
                </c:pt>
                <c:pt idx="55">
                  <c:v>10.450000000000006</c:v>
                </c:pt>
                <c:pt idx="56">
                  <c:v>10.42</c:v>
                </c:pt>
                <c:pt idx="57">
                  <c:v>10.39</c:v>
                </c:pt>
                <c:pt idx="58">
                  <c:v>10.36000000000001</c:v>
                </c:pt>
                <c:pt idx="59">
                  <c:v>10.33</c:v>
                </c:pt>
                <c:pt idx="60">
                  <c:v>10.3</c:v>
                </c:pt>
                <c:pt idx="61">
                  <c:v>10.27</c:v>
                </c:pt>
                <c:pt idx="62">
                  <c:v>10.24</c:v>
                </c:pt>
                <c:pt idx="63">
                  <c:v>10.210000000000001</c:v>
                </c:pt>
                <c:pt idx="64">
                  <c:v>10.18</c:v>
                </c:pt>
                <c:pt idx="65">
                  <c:v>10.15</c:v>
                </c:pt>
                <c:pt idx="66">
                  <c:v>10.120000000000001</c:v>
                </c:pt>
                <c:pt idx="67">
                  <c:v>10.09</c:v>
                </c:pt>
                <c:pt idx="68">
                  <c:v>10.06</c:v>
                </c:pt>
                <c:pt idx="69">
                  <c:v>10.030000000000001</c:v>
                </c:pt>
                <c:pt idx="70">
                  <c:v>10</c:v>
                </c:pt>
                <c:pt idx="71">
                  <c:v>9.9700000000000006</c:v>
                </c:pt>
                <c:pt idx="72">
                  <c:v>9.94</c:v>
                </c:pt>
                <c:pt idx="73">
                  <c:v>9.91</c:v>
                </c:pt>
                <c:pt idx="74">
                  <c:v>9.8800000000000008</c:v>
                </c:pt>
                <c:pt idx="75">
                  <c:v>9.8500000000000068</c:v>
                </c:pt>
                <c:pt idx="76">
                  <c:v>9.82</c:v>
                </c:pt>
                <c:pt idx="77">
                  <c:v>9.7900000000000009</c:v>
                </c:pt>
                <c:pt idx="78">
                  <c:v>9.76</c:v>
                </c:pt>
                <c:pt idx="79">
                  <c:v>9.73</c:v>
                </c:pt>
                <c:pt idx="80">
                  <c:v>9.7000000000000011</c:v>
                </c:pt>
                <c:pt idx="81">
                  <c:v>9.67</c:v>
                </c:pt>
                <c:pt idx="82">
                  <c:v>9.64</c:v>
                </c:pt>
                <c:pt idx="83">
                  <c:v>9.61</c:v>
                </c:pt>
                <c:pt idx="84">
                  <c:v>9.58</c:v>
                </c:pt>
                <c:pt idx="85">
                  <c:v>9.5500000000000007</c:v>
                </c:pt>
                <c:pt idx="86">
                  <c:v>9.52</c:v>
                </c:pt>
                <c:pt idx="87">
                  <c:v>9.49</c:v>
                </c:pt>
                <c:pt idx="88">
                  <c:v>9.4600000000000026</c:v>
                </c:pt>
                <c:pt idx="89">
                  <c:v>9.43</c:v>
                </c:pt>
                <c:pt idx="90">
                  <c:v>9.4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165632"/>
        <c:axId val="92167552"/>
      </c:scatterChart>
      <c:valAx>
        <c:axId val="92165632"/>
        <c:scaling>
          <c:orientation val="minMax"/>
          <c:max val="245"/>
          <c:min val="155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Starting 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92167552"/>
        <c:crosses val="autoZero"/>
        <c:crossBetween val="midCat"/>
      </c:valAx>
      <c:valAx>
        <c:axId val="92167552"/>
        <c:scaling>
          <c:orientation val="minMax"/>
          <c:max val="16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Growth in RITs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9216563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1 -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Read'!$D$1501:$D$1571</c:f>
              <c:numCache>
                <c:formatCode>General</c:formatCode>
                <c:ptCount val="71"/>
                <c:pt idx="0">
                  <c:v>140</c:v>
                </c:pt>
                <c:pt idx="1">
                  <c:v>141</c:v>
                </c:pt>
                <c:pt idx="2">
                  <c:v>142</c:v>
                </c:pt>
                <c:pt idx="3">
                  <c:v>143</c:v>
                </c:pt>
                <c:pt idx="4">
                  <c:v>144</c:v>
                </c:pt>
                <c:pt idx="5">
                  <c:v>145</c:v>
                </c:pt>
                <c:pt idx="6">
                  <c:v>146</c:v>
                </c:pt>
                <c:pt idx="7">
                  <c:v>147</c:v>
                </c:pt>
                <c:pt idx="8">
                  <c:v>148</c:v>
                </c:pt>
                <c:pt idx="9">
                  <c:v>149</c:v>
                </c:pt>
                <c:pt idx="10">
                  <c:v>150</c:v>
                </c:pt>
                <c:pt idx="11">
                  <c:v>151</c:v>
                </c:pt>
                <c:pt idx="12">
                  <c:v>152</c:v>
                </c:pt>
                <c:pt idx="13">
                  <c:v>153</c:v>
                </c:pt>
                <c:pt idx="14">
                  <c:v>154</c:v>
                </c:pt>
                <c:pt idx="15">
                  <c:v>155</c:v>
                </c:pt>
                <c:pt idx="16">
                  <c:v>156</c:v>
                </c:pt>
                <c:pt idx="17">
                  <c:v>157</c:v>
                </c:pt>
                <c:pt idx="18">
                  <c:v>158</c:v>
                </c:pt>
                <c:pt idx="19">
                  <c:v>159</c:v>
                </c:pt>
                <c:pt idx="20">
                  <c:v>160</c:v>
                </c:pt>
                <c:pt idx="21">
                  <c:v>161</c:v>
                </c:pt>
                <c:pt idx="22">
                  <c:v>162</c:v>
                </c:pt>
                <c:pt idx="23">
                  <c:v>163</c:v>
                </c:pt>
                <c:pt idx="24">
                  <c:v>164</c:v>
                </c:pt>
                <c:pt idx="25">
                  <c:v>165</c:v>
                </c:pt>
                <c:pt idx="26">
                  <c:v>166</c:v>
                </c:pt>
                <c:pt idx="27">
                  <c:v>167</c:v>
                </c:pt>
                <c:pt idx="28">
                  <c:v>168</c:v>
                </c:pt>
                <c:pt idx="29">
                  <c:v>169</c:v>
                </c:pt>
                <c:pt idx="30">
                  <c:v>170</c:v>
                </c:pt>
                <c:pt idx="31">
                  <c:v>171</c:v>
                </c:pt>
                <c:pt idx="32">
                  <c:v>172</c:v>
                </c:pt>
                <c:pt idx="33">
                  <c:v>173</c:v>
                </c:pt>
                <c:pt idx="34">
                  <c:v>174</c:v>
                </c:pt>
                <c:pt idx="35">
                  <c:v>175</c:v>
                </c:pt>
                <c:pt idx="36">
                  <c:v>176</c:v>
                </c:pt>
                <c:pt idx="37">
                  <c:v>177</c:v>
                </c:pt>
                <c:pt idx="38">
                  <c:v>178</c:v>
                </c:pt>
                <c:pt idx="39">
                  <c:v>179</c:v>
                </c:pt>
                <c:pt idx="40">
                  <c:v>180</c:v>
                </c:pt>
                <c:pt idx="41">
                  <c:v>181</c:v>
                </c:pt>
                <c:pt idx="42">
                  <c:v>182</c:v>
                </c:pt>
                <c:pt idx="43">
                  <c:v>183</c:v>
                </c:pt>
                <c:pt idx="44">
                  <c:v>184</c:v>
                </c:pt>
                <c:pt idx="45">
                  <c:v>185</c:v>
                </c:pt>
                <c:pt idx="46">
                  <c:v>186</c:v>
                </c:pt>
                <c:pt idx="47">
                  <c:v>187</c:v>
                </c:pt>
                <c:pt idx="48">
                  <c:v>188</c:v>
                </c:pt>
                <c:pt idx="49">
                  <c:v>189</c:v>
                </c:pt>
                <c:pt idx="50">
                  <c:v>190</c:v>
                </c:pt>
                <c:pt idx="51">
                  <c:v>191</c:v>
                </c:pt>
                <c:pt idx="52">
                  <c:v>192</c:v>
                </c:pt>
                <c:pt idx="53">
                  <c:v>193</c:v>
                </c:pt>
                <c:pt idx="54">
                  <c:v>194</c:v>
                </c:pt>
                <c:pt idx="55">
                  <c:v>195</c:v>
                </c:pt>
                <c:pt idx="56">
                  <c:v>196</c:v>
                </c:pt>
                <c:pt idx="57">
                  <c:v>197</c:v>
                </c:pt>
                <c:pt idx="58">
                  <c:v>198</c:v>
                </c:pt>
                <c:pt idx="59">
                  <c:v>199</c:v>
                </c:pt>
                <c:pt idx="60">
                  <c:v>200</c:v>
                </c:pt>
                <c:pt idx="61">
                  <c:v>201</c:v>
                </c:pt>
                <c:pt idx="62">
                  <c:v>202</c:v>
                </c:pt>
                <c:pt idx="63">
                  <c:v>203</c:v>
                </c:pt>
                <c:pt idx="64">
                  <c:v>204</c:v>
                </c:pt>
                <c:pt idx="65">
                  <c:v>205</c:v>
                </c:pt>
                <c:pt idx="66">
                  <c:v>206</c:v>
                </c:pt>
                <c:pt idx="67">
                  <c:v>207</c:v>
                </c:pt>
                <c:pt idx="68">
                  <c:v>208</c:v>
                </c:pt>
                <c:pt idx="69">
                  <c:v>209</c:v>
                </c:pt>
                <c:pt idx="70">
                  <c:v>210</c:v>
                </c:pt>
              </c:numCache>
            </c:numRef>
          </c:xVal>
          <c:yVal>
            <c:numRef>
              <c:f>'Status Read'!$E$1501:$E$1571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4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  <c:pt idx="15">
                  <c:v>8</c:v>
                </c:pt>
                <c:pt idx="16">
                  <c:v>9</c:v>
                </c:pt>
                <c:pt idx="17">
                  <c:v>11</c:v>
                </c:pt>
                <c:pt idx="18">
                  <c:v>12</c:v>
                </c:pt>
                <c:pt idx="19">
                  <c:v>14</c:v>
                </c:pt>
                <c:pt idx="20">
                  <c:v>15</c:v>
                </c:pt>
                <c:pt idx="21">
                  <c:v>17</c:v>
                </c:pt>
                <c:pt idx="22">
                  <c:v>20</c:v>
                </c:pt>
                <c:pt idx="23">
                  <c:v>22</c:v>
                </c:pt>
                <c:pt idx="24">
                  <c:v>24</c:v>
                </c:pt>
                <c:pt idx="25">
                  <c:v>27</c:v>
                </c:pt>
                <c:pt idx="26">
                  <c:v>29</c:v>
                </c:pt>
                <c:pt idx="27">
                  <c:v>32</c:v>
                </c:pt>
                <c:pt idx="28">
                  <c:v>35</c:v>
                </c:pt>
                <c:pt idx="29">
                  <c:v>38</c:v>
                </c:pt>
                <c:pt idx="30">
                  <c:v>41</c:v>
                </c:pt>
                <c:pt idx="31">
                  <c:v>45</c:v>
                </c:pt>
                <c:pt idx="32">
                  <c:v>48</c:v>
                </c:pt>
                <c:pt idx="33">
                  <c:v>51</c:v>
                </c:pt>
                <c:pt idx="34">
                  <c:v>55</c:v>
                </c:pt>
                <c:pt idx="35">
                  <c:v>58</c:v>
                </c:pt>
                <c:pt idx="36">
                  <c:v>62</c:v>
                </c:pt>
                <c:pt idx="37">
                  <c:v>65</c:v>
                </c:pt>
                <c:pt idx="38">
                  <c:v>68</c:v>
                </c:pt>
                <c:pt idx="39">
                  <c:v>72</c:v>
                </c:pt>
                <c:pt idx="40">
                  <c:v>75</c:v>
                </c:pt>
                <c:pt idx="41">
                  <c:v>78</c:v>
                </c:pt>
                <c:pt idx="42">
                  <c:v>81</c:v>
                </c:pt>
                <c:pt idx="43">
                  <c:v>84</c:v>
                </c:pt>
                <c:pt idx="44">
                  <c:v>86</c:v>
                </c:pt>
                <c:pt idx="45">
                  <c:v>89</c:v>
                </c:pt>
                <c:pt idx="46">
                  <c:v>91</c:v>
                </c:pt>
                <c:pt idx="47">
                  <c:v>93</c:v>
                </c:pt>
                <c:pt idx="48">
                  <c:v>95</c:v>
                </c:pt>
                <c:pt idx="49">
                  <c:v>96</c:v>
                </c:pt>
                <c:pt idx="50">
                  <c:v>97</c:v>
                </c:pt>
                <c:pt idx="51">
                  <c:v>98</c:v>
                </c:pt>
                <c:pt idx="52">
                  <c:v>99</c:v>
                </c:pt>
                <c:pt idx="53">
                  <c:v>99</c:v>
                </c:pt>
                <c:pt idx="54">
                  <c:v>99</c:v>
                </c:pt>
                <c:pt idx="55">
                  <c:v>99</c:v>
                </c:pt>
                <c:pt idx="56">
                  <c:v>99</c:v>
                </c:pt>
                <c:pt idx="57">
                  <c:v>99</c:v>
                </c:pt>
                <c:pt idx="58">
                  <c:v>99</c:v>
                </c:pt>
                <c:pt idx="59">
                  <c:v>99</c:v>
                </c:pt>
                <c:pt idx="60">
                  <c:v>99</c:v>
                </c:pt>
                <c:pt idx="61">
                  <c:v>99</c:v>
                </c:pt>
                <c:pt idx="62">
                  <c:v>99</c:v>
                </c:pt>
                <c:pt idx="63">
                  <c:v>99</c:v>
                </c:pt>
                <c:pt idx="64">
                  <c:v>99</c:v>
                </c:pt>
                <c:pt idx="65">
                  <c:v>99</c:v>
                </c:pt>
                <c:pt idx="66">
                  <c:v>99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Read'!$D$1501:$D$1571</c:f>
              <c:numCache>
                <c:formatCode>General</c:formatCode>
                <c:ptCount val="71"/>
                <c:pt idx="0">
                  <c:v>140</c:v>
                </c:pt>
                <c:pt idx="1">
                  <c:v>141</c:v>
                </c:pt>
                <c:pt idx="2">
                  <c:v>142</c:v>
                </c:pt>
                <c:pt idx="3">
                  <c:v>143</c:v>
                </c:pt>
                <c:pt idx="4">
                  <c:v>144</c:v>
                </c:pt>
                <c:pt idx="5">
                  <c:v>145</c:v>
                </c:pt>
                <c:pt idx="6">
                  <c:v>146</c:v>
                </c:pt>
                <c:pt idx="7">
                  <c:v>147</c:v>
                </c:pt>
                <c:pt idx="8">
                  <c:v>148</c:v>
                </c:pt>
                <c:pt idx="9">
                  <c:v>149</c:v>
                </c:pt>
                <c:pt idx="10">
                  <c:v>150</c:v>
                </c:pt>
                <c:pt idx="11">
                  <c:v>151</c:v>
                </c:pt>
                <c:pt idx="12">
                  <c:v>152</c:v>
                </c:pt>
                <c:pt idx="13">
                  <c:v>153</c:v>
                </c:pt>
                <c:pt idx="14">
                  <c:v>154</c:v>
                </c:pt>
                <c:pt idx="15">
                  <c:v>155</c:v>
                </c:pt>
                <c:pt idx="16">
                  <c:v>156</c:v>
                </c:pt>
                <c:pt idx="17">
                  <c:v>157</c:v>
                </c:pt>
                <c:pt idx="18">
                  <c:v>158</c:v>
                </c:pt>
                <c:pt idx="19">
                  <c:v>159</c:v>
                </c:pt>
                <c:pt idx="20">
                  <c:v>160</c:v>
                </c:pt>
                <c:pt idx="21">
                  <c:v>161</c:v>
                </c:pt>
                <c:pt idx="22">
                  <c:v>162</c:v>
                </c:pt>
                <c:pt idx="23">
                  <c:v>163</c:v>
                </c:pt>
                <c:pt idx="24">
                  <c:v>164</c:v>
                </c:pt>
                <c:pt idx="25">
                  <c:v>165</c:v>
                </c:pt>
                <c:pt idx="26">
                  <c:v>166</c:v>
                </c:pt>
                <c:pt idx="27">
                  <c:v>167</c:v>
                </c:pt>
                <c:pt idx="28">
                  <c:v>168</c:v>
                </c:pt>
                <c:pt idx="29">
                  <c:v>169</c:v>
                </c:pt>
                <c:pt idx="30">
                  <c:v>170</c:v>
                </c:pt>
                <c:pt idx="31">
                  <c:v>171</c:v>
                </c:pt>
                <c:pt idx="32">
                  <c:v>172</c:v>
                </c:pt>
                <c:pt idx="33">
                  <c:v>173</c:v>
                </c:pt>
                <c:pt idx="34">
                  <c:v>174</c:v>
                </c:pt>
                <c:pt idx="35">
                  <c:v>175</c:v>
                </c:pt>
                <c:pt idx="36">
                  <c:v>176</c:v>
                </c:pt>
                <c:pt idx="37">
                  <c:v>177</c:v>
                </c:pt>
                <c:pt idx="38">
                  <c:v>178</c:v>
                </c:pt>
                <c:pt idx="39">
                  <c:v>179</c:v>
                </c:pt>
                <c:pt idx="40">
                  <c:v>180</c:v>
                </c:pt>
                <c:pt idx="41">
                  <c:v>181</c:v>
                </c:pt>
                <c:pt idx="42">
                  <c:v>182</c:v>
                </c:pt>
                <c:pt idx="43">
                  <c:v>183</c:v>
                </c:pt>
                <c:pt idx="44">
                  <c:v>184</c:v>
                </c:pt>
                <c:pt idx="45">
                  <c:v>185</c:v>
                </c:pt>
                <c:pt idx="46">
                  <c:v>186</c:v>
                </c:pt>
                <c:pt idx="47">
                  <c:v>187</c:v>
                </c:pt>
                <c:pt idx="48">
                  <c:v>188</c:v>
                </c:pt>
                <c:pt idx="49">
                  <c:v>189</c:v>
                </c:pt>
                <c:pt idx="50">
                  <c:v>190</c:v>
                </c:pt>
                <c:pt idx="51">
                  <c:v>191</c:v>
                </c:pt>
                <c:pt idx="52">
                  <c:v>192</c:v>
                </c:pt>
                <c:pt idx="53">
                  <c:v>193</c:v>
                </c:pt>
                <c:pt idx="54">
                  <c:v>194</c:v>
                </c:pt>
                <c:pt idx="55">
                  <c:v>195</c:v>
                </c:pt>
                <c:pt idx="56">
                  <c:v>196</c:v>
                </c:pt>
                <c:pt idx="57">
                  <c:v>197</c:v>
                </c:pt>
                <c:pt idx="58">
                  <c:v>198</c:v>
                </c:pt>
                <c:pt idx="59">
                  <c:v>199</c:v>
                </c:pt>
                <c:pt idx="60">
                  <c:v>200</c:v>
                </c:pt>
                <c:pt idx="61">
                  <c:v>201</c:v>
                </c:pt>
                <c:pt idx="62">
                  <c:v>202</c:v>
                </c:pt>
                <c:pt idx="63">
                  <c:v>203</c:v>
                </c:pt>
                <c:pt idx="64">
                  <c:v>204</c:v>
                </c:pt>
                <c:pt idx="65">
                  <c:v>205</c:v>
                </c:pt>
                <c:pt idx="66">
                  <c:v>206</c:v>
                </c:pt>
                <c:pt idx="67">
                  <c:v>207</c:v>
                </c:pt>
                <c:pt idx="68">
                  <c:v>208</c:v>
                </c:pt>
                <c:pt idx="69">
                  <c:v>209</c:v>
                </c:pt>
                <c:pt idx="70">
                  <c:v>210</c:v>
                </c:pt>
              </c:numCache>
            </c:numRef>
          </c:xVal>
          <c:yVal>
            <c:numRef>
              <c:f>'Status Read'!$F$1501:$F$1571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4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10</c:v>
                </c:pt>
                <c:pt idx="19">
                  <c:v>11</c:v>
                </c:pt>
                <c:pt idx="20">
                  <c:v>12</c:v>
                </c:pt>
                <c:pt idx="21">
                  <c:v>14</c:v>
                </c:pt>
                <c:pt idx="22">
                  <c:v>15</c:v>
                </c:pt>
                <c:pt idx="23">
                  <c:v>17</c:v>
                </c:pt>
                <c:pt idx="24">
                  <c:v>19</c:v>
                </c:pt>
                <c:pt idx="25">
                  <c:v>21</c:v>
                </c:pt>
                <c:pt idx="26">
                  <c:v>23</c:v>
                </c:pt>
                <c:pt idx="27">
                  <c:v>25</c:v>
                </c:pt>
                <c:pt idx="28">
                  <c:v>27</c:v>
                </c:pt>
                <c:pt idx="29">
                  <c:v>29</c:v>
                </c:pt>
                <c:pt idx="30">
                  <c:v>32</c:v>
                </c:pt>
                <c:pt idx="31">
                  <c:v>34</c:v>
                </c:pt>
                <c:pt idx="32">
                  <c:v>37</c:v>
                </c:pt>
                <c:pt idx="33">
                  <c:v>39</c:v>
                </c:pt>
                <c:pt idx="34">
                  <c:v>42</c:v>
                </c:pt>
                <c:pt idx="35">
                  <c:v>45</c:v>
                </c:pt>
                <c:pt idx="36">
                  <c:v>48</c:v>
                </c:pt>
                <c:pt idx="37">
                  <c:v>50</c:v>
                </c:pt>
                <c:pt idx="38">
                  <c:v>53</c:v>
                </c:pt>
                <c:pt idx="39">
                  <c:v>56</c:v>
                </c:pt>
                <c:pt idx="40">
                  <c:v>58</c:v>
                </c:pt>
                <c:pt idx="41">
                  <c:v>61</c:v>
                </c:pt>
                <c:pt idx="42">
                  <c:v>64</c:v>
                </c:pt>
                <c:pt idx="43">
                  <c:v>66</c:v>
                </c:pt>
                <c:pt idx="44">
                  <c:v>69</c:v>
                </c:pt>
                <c:pt idx="45">
                  <c:v>71</c:v>
                </c:pt>
                <c:pt idx="46">
                  <c:v>73</c:v>
                </c:pt>
                <c:pt idx="47">
                  <c:v>75</c:v>
                </c:pt>
                <c:pt idx="48">
                  <c:v>78</c:v>
                </c:pt>
                <c:pt idx="49">
                  <c:v>80</c:v>
                </c:pt>
                <c:pt idx="50">
                  <c:v>81</c:v>
                </c:pt>
                <c:pt idx="51">
                  <c:v>83</c:v>
                </c:pt>
                <c:pt idx="52">
                  <c:v>85</c:v>
                </c:pt>
                <c:pt idx="53">
                  <c:v>86</c:v>
                </c:pt>
                <c:pt idx="54">
                  <c:v>88</c:v>
                </c:pt>
                <c:pt idx="55">
                  <c:v>89</c:v>
                </c:pt>
                <c:pt idx="56">
                  <c:v>90</c:v>
                </c:pt>
                <c:pt idx="57">
                  <c:v>92</c:v>
                </c:pt>
                <c:pt idx="58">
                  <c:v>93</c:v>
                </c:pt>
                <c:pt idx="59">
                  <c:v>93</c:v>
                </c:pt>
                <c:pt idx="60">
                  <c:v>94</c:v>
                </c:pt>
                <c:pt idx="61">
                  <c:v>95</c:v>
                </c:pt>
                <c:pt idx="62">
                  <c:v>96</c:v>
                </c:pt>
                <c:pt idx="63">
                  <c:v>96</c:v>
                </c:pt>
                <c:pt idx="64">
                  <c:v>97</c:v>
                </c:pt>
                <c:pt idx="65">
                  <c:v>97</c:v>
                </c:pt>
                <c:pt idx="66">
                  <c:v>98</c:v>
                </c:pt>
                <c:pt idx="67">
                  <c:v>98</c:v>
                </c:pt>
                <c:pt idx="68">
                  <c:v>98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80832"/>
        <c:axId val="60282752"/>
      </c:scatterChart>
      <c:valAx>
        <c:axId val="60280832"/>
        <c:scaling>
          <c:orientation val="minMax"/>
          <c:max val="210"/>
          <c:min val="14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0282752"/>
        <c:crosses val="autoZero"/>
        <c:crossBetween val="midCat"/>
      </c:valAx>
      <c:valAx>
        <c:axId val="60282752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028083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Mathematics</a:t>
            </a:r>
            <a:r>
              <a:rPr lang="en-US" baseline="0" dirty="0"/>
              <a:t> - Grade 4 - Fall to Spring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'Growth Math'!$C$113:$C$203</c:f>
              <c:numCache>
                <c:formatCode>General</c:formatCode>
                <c:ptCount val="91"/>
                <c:pt idx="0">
                  <c:v>160</c:v>
                </c:pt>
                <c:pt idx="1">
                  <c:v>161</c:v>
                </c:pt>
                <c:pt idx="2">
                  <c:v>162</c:v>
                </c:pt>
                <c:pt idx="3">
                  <c:v>163</c:v>
                </c:pt>
                <c:pt idx="4">
                  <c:v>164</c:v>
                </c:pt>
                <c:pt idx="5">
                  <c:v>165</c:v>
                </c:pt>
                <c:pt idx="6">
                  <c:v>166</c:v>
                </c:pt>
                <c:pt idx="7">
                  <c:v>167</c:v>
                </c:pt>
                <c:pt idx="8">
                  <c:v>168</c:v>
                </c:pt>
                <c:pt idx="9">
                  <c:v>169</c:v>
                </c:pt>
                <c:pt idx="10">
                  <c:v>170</c:v>
                </c:pt>
                <c:pt idx="11">
                  <c:v>171</c:v>
                </c:pt>
                <c:pt idx="12">
                  <c:v>172</c:v>
                </c:pt>
                <c:pt idx="13">
                  <c:v>173</c:v>
                </c:pt>
                <c:pt idx="14">
                  <c:v>174</c:v>
                </c:pt>
                <c:pt idx="15">
                  <c:v>175</c:v>
                </c:pt>
                <c:pt idx="16">
                  <c:v>176</c:v>
                </c:pt>
                <c:pt idx="17">
                  <c:v>177</c:v>
                </c:pt>
                <c:pt idx="18">
                  <c:v>178</c:v>
                </c:pt>
                <c:pt idx="19">
                  <c:v>179</c:v>
                </c:pt>
                <c:pt idx="20">
                  <c:v>180</c:v>
                </c:pt>
                <c:pt idx="21">
                  <c:v>181</c:v>
                </c:pt>
                <c:pt idx="22">
                  <c:v>182</c:v>
                </c:pt>
                <c:pt idx="23">
                  <c:v>183</c:v>
                </c:pt>
                <c:pt idx="24">
                  <c:v>184</c:v>
                </c:pt>
                <c:pt idx="25">
                  <c:v>185</c:v>
                </c:pt>
                <c:pt idx="26">
                  <c:v>186</c:v>
                </c:pt>
                <c:pt idx="27">
                  <c:v>187</c:v>
                </c:pt>
                <c:pt idx="28">
                  <c:v>188</c:v>
                </c:pt>
                <c:pt idx="29">
                  <c:v>189</c:v>
                </c:pt>
                <c:pt idx="30">
                  <c:v>190</c:v>
                </c:pt>
                <c:pt idx="31">
                  <c:v>191</c:v>
                </c:pt>
                <c:pt idx="32">
                  <c:v>192</c:v>
                </c:pt>
                <c:pt idx="33">
                  <c:v>193</c:v>
                </c:pt>
                <c:pt idx="34">
                  <c:v>194</c:v>
                </c:pt>
                <c:pt idx="35">
                  <c:v>195</c:v>
                </c:pt>
                <c:pt idx="36">
                  <c:v>196</c:v>
                </c:pt>
                <c:pt idx="37">
                  <c:v>197</c:v>
                </c:pt>
                <c:pt idx="38">
                  <c:v>198</c:v>
                </c:pt>
                <c:pt idx="39">
                  <c:v>199</c:v>
                </c:pt>
                <c:pt idx="40">
                  <c:v>200</c:v>
                </c:pt>
                <c:pt idx="41">
                  <c:v>201</c:v>
                </c:pt>
                <c:pt idx="42">
                  <c:v>202</c:v>
                </c:pt>
                <c:pt idx="43">
                  <c:v>203</c:v>
                </c:pt>
                <c:pt idx="44">
                  <c:v>204</c:v>
                </c:pt>
                <c:pt idx="45">
                  <c:v>205</c:v>
                </c:pt>
                <c:pt idx="46">
                  <c:v>206</c:v>
                </c:pt>
                <c:pt idx="47">
                  <c:v>207</c:v>
                </c:pt>
                <c:pt idx="48">
                  <c:v>208</c:v>
                </c:pt>
                <c:pt idx="49">
                  <c:v>209</c:v>
                </c:pt>
                <c:pt idx="50">
                  <c:v>210</c:v>
                </c:pt>
                <c:pt idx="51">
                  <c:v>211</c:v>
                </c:pt>
                <c:pt idx="52">
                  <c:v>212</c:v>
                </c:pt>
                <c:pt idx="53">
                  <c:v>213</c:v>
                </c:pt>
                <c:pt idx="54">
                  <c:v>214</c:v>
                </c:pt>
                <c:pt idx="55">
                  <c:v>215</c:v>
                </c:pt>
                <c:pt idx="56">
                  <c:v>216</c:v>
                </c:pt>
                <c:pt idx="57">
                  <c:v>217</c:v>
                </c:pt>
                <c:pt idx="58">
                  <c:v>218</c:v>
                </c:pt>
                <c:pt idx="59">
                  <c:v>219</c:v>
                </c:pt>
                <c:pt idx="60">
                  <c:v>220</c:v>
                </c:pt>
                <c:pt idx="61">
                  <c:v>221</c:v>
                </c:pt>
                <c:pt idx="62">
                  <c:v>222</c:v>
                </c:pt>
                <c:pt idx="63">
                  <c:v>223</c:v>
                </c:pt>
                <c:pt idx="64">
                  <c:v>224</c:v>
                </c:pt>
                <c:pt idx="65">
                  <c:v>225</c:v>
                </c:pt>
                <c:pt idx="66">
                  <c:v>226</c:v>
                </c:pt>
                <c:pt idx="67">
                  <c:v>227</c:v>
                </c:pt>
                <c:pt idx="68">
                  <c:v>228</c:v>
                </c:pt>
                <c:pt idx="69">
                  <c:v>229</c:v>
                </c:pt>
                <c:pt idx="70">
                  <c:v>230</c:v>
                </c:pt>
                <c:pt idx="71">
                  <c:v>231</c:v>
                </c:pt>
                <c:pt idx="72">
                  <c:v>232</c:v>
                </c:pt>
                <c:pt idx="73">
                  <c:v>233</c:v>
                </c:pt>
                <c:pt idx="74">
                  <c:v>234</c:v>
                </c:pt>
                <c:pt idx="75">
                  <c:v>235</c:v>
                </c:pt>
                <c:pt idx="76">
                  <c:v>236</c:v>
                </c:pt>
                <c:pt idx="77">
                  <c:v>237</c:v>
                </c:pt>
                <c:pt idx="78">
                  <c:v>238</c:v>
                </c:pt>
                <c:pt idx="79">
                  <c:v>239</c:v>
                </c:pt>
                <c:pt idx="80">
                  <c:v>240</c:v>
                </c:pt>
                <c:pt idx="81">
                  <c:v>241</c:v>
                </c:pt>
                <c:pt idx="82">
                  <c:v>242</c:v>
                </c:pt>
                <c:pt idx="83">
                  <c:v>243</c:v>
                </c:pt>
                <c:pt idx="84">
                  <c:v>244</c:v>
                </c:pt>
                <c:pt idx="85">
                  <c:v>245</c:v>
                </c:pt>
                <c:pt idx="86">
                  <c:v>246</c:v>
                </c:pt>
                <c:pt idx="87">
                  <c:v>247</c:v>
                </c:pt>
                <c:pt idx="88">
                  <c:v>248</c:v>
                </c:pt>
                <c:pt idx="89">
                  <c:v>249</c:v>
                </c:pt>
                <c:pt idx="90">
                  <c:v>250</c:v>
                </c:pt>
              </c:numCache>
            </c:numRef>
          </c:xVal>
          <c:yVal>
            <c:numRef>
              <c:f>'Growth Math'!$D$113:$D$203</c:f>
              <c:numCache>
                <c:formatCode>General</c:formatCode>
                <c:ptCount val="91"/>
                <c:pt idx="0">
                  <c:v>12.16</c:v>
                </c:pt>
                <c:pt idx="1">
                  <c:v>12.16</c:v>
                </c:pt>
                <c:pt idx="2">
                  <c:v>12.16</c:v>
                </c:pt>
                <c:pt idx="3">
                  <c:v>12.16</c:v>
                </c:pt>
                <c:pt idx="4">
                  <c:v>12.16</c:v>
                </c:pt>
                <c:pt idx="5">
                  <c:v>12.16</c:v>
                </c:pt>
                <c:pt idx="6">
                  <c:v>12.16</c:v>
                </c:pt>
                <c:pt idx="7">
                  <c:v>12.16</c:v>
                </c:pt>
                <c:pt idx="8">
                  <c:v>11.94</c:v>
                </c:pt>
                <c:pt idx="9">
                  <c:v>11.81</c:v>
                </c:pt>
                <c:pt idx="10">
                  <c:v>11.6</c:v>
                </c:pt>
                <c:pt idx="11">
                  <c:v>11.5</c:v>
                </c:pt>
                <c:pt idx="12">
                  <c:v>11.15</c:v>
                </c:pt>
                <c:pt idx="13">
                  <c:v>10.97</c:v>
                </c:pt>
                <c:pt idx="14">
                  <c:v>10.85000000000001</c:v>
                </c:pt>
                <c:pt idx="15">
                  <c:v>10.69</c:v>
                </c:pt>
                <c:pt idx="16">
                  <c:v>10.48</c:v>
                </c:pt>
                <c:pt idx="17">
                  <c:v>10.47</c:v>
                </c:pt>
                <c:pt idx="18">
                  <c:v>10.33</c:v>
                </c:pt>
                <c:pt idx="19">
                  <c:v>10.120000000000001</c:v>
                </c:pt>
                <c:pt idx="20">
                  <c:v>10</c:v>
                </c:pt>
                <c:pt idx="21">
                  <c:v>9.82</c:v>
                </c:pt>
                <c:pt idx="22">
                  <c:v>9.77</c:v>
                </c:pt>
                <c:pt idx="23">
                  <c:v>9.75</c:v>
                </c:pt>
                <c:pt idx="24">
                  <c:v>9.5500000000000007</c:v>
                </c:pt>
                <c:pt idx="25">
                  <c:v>9.52</c:v>
                </c:pt>
                <c:pt idx="26">
                  <c:v>9.5</c:v>
                </c:pt>
                <c:pt idx="27">
                  <c:v>9.39</c:v>
                </c:pt>
                <c:pt idx="28">
                  <c:v>9.31</c:v>
                </c:pt>
                <c:pt idx="29">
                  <c:v>9.25</c:v>
                </c:pt>
                <c:pt idx="30">
                  <c:v>9.1300000000000008</c:v>
                </c:pt>
                <c:pt idx="31">
                  <c:v>9.08</c:v>
                </c:pt>
                <c:pt idx="32">
                  <c:v>9.06</c:v>
                </c:pt>
                <c:pt idx="33">
                  <c:v>8.93</c:v>
                </c:pt>
                <c:pt idx="34">
                  <c:v>8.81</c:v>
                </c:pt>
                <c:pt idx="35">
                  <c:v>8.76</c:v>
                </c:pt>
                <c:pt idx="36">
                  <c:v>8.73</c:v>
                </c:pt>
                <c:pt idx="37">
                  <c:v>8.7100000000000009</c:v>
                </c:pt>
                <c:pt idx="38">
                  <c:v>8.7000000000000011</c:v>
                </c:pt>
                <c:pt idx="39">
                  <c:v>8.7200000000000006</c:v>
                </c:pt>
                <c:pt idx="40">
                  <c:v>8.74</c:v>
                </c:pt>
                <c:pt idx="41">
                  <c:v>8.74</c:v>
                </c:pt>
                <c:pt idx="42">
                  <c:v>8.7800000000000011</c:v>
                </c:pt>
                <c:pt idx="43">
                  <c:v>8.84</c:v>
                </c:pt>
                <c:pt idx="44">
                  <c:v>8.9</c:v>
                </c:pt>
                <c:pt idx="45">
                  <c:v>8.92</c:v>
                </c:pt>
                <c:pt idx="46">
                  <c:v>8.9700000000000006</c:v>
                </c:pt>
                <c:pt idx="47">
                  <c:v>8.99</c:v>
                </c:pt>
                <c:pt idx="48">
                  <c:v>9.11</c:v>
                </c:pt>
                <c:pt idx="49">
                  <c:v>9.08</c:v>
                </c:pt>
                <c:pt idx="50">
                  <c:v>9.07</c:v>
                </c:pt>
                <c:pt idx="51">
                  <c:v>9.0300000000000011</c:v>
                </c:pt>
                <c:pt idx="52">
                  <c:v>9.01</c:v>
                </c:pt>
                <c:pt idx="53">
                  <c:v>8.9700000000000006</c:v>
                </c:pt>
                <c:pt idx="54">
                  <c:v>8.92</c:v>
                </c:pt>
                <c:pt idx="55">
                  <c:v>8.8800000000000008</c:v>
                </c:pt>
                <c:pt idx="56">
                  <c:v>8.8800000000000008</c:v>
                </c:pt>
                <c:pt idx="57">
                  <c:v>8.7900000000000009</c:v>
                </c:pt>
                <c:pt idx="58">
                  <c:v>8.67</c:v>
                </c:pt>
                <c:pt idx="59">
                  <c:v>8.61</c:v>
                </c:pt>
                <c:pt idx="60">
                  <c:v>8.6</c:v>
                </c:pt>
                <c:pt idx="61">
                  <c:v>8.5</c:v>
                </c:pt>
                <c:pt idx="62">
                  <c:v>8.3800000000000008</c:v>
                </c:pt>
                <c:pt idx="63">
                  <c:v>8.2900000000000009</c:v>
                </c:pt>
                <c:pt idx="64">
                  <c:v>8.2800000000000011</c:v>
                </c:pt>
                <c:pt idx="65">
                  <c:v>8.16</c:v>
                </c:pt>
                <c:pt idx="66">
                  <c:v>8</c:v>
                </c:pt>
                <c:pt idx="67">
                  <c:v>7.94</c:v>
                </c:pt>
                <c:pt idx="68">
                  <c:v>7.94</c:v>
                </c:pt>
                <c:pt idx="69">
                  <c:v>7.88</c:v>
                </c:pt>
                <c:pt idx="70">
                  <c:v>7.75</c:v>
                </c:pt>
                <c:pt idx="71">
                  <c:v>7.7</c:v>
                </c:pt>
                <c:pt idx="72">
                  <c:v>7.6</c:v>
                </c:pt>
                <c:pt idx="73">
                  <c:v>7.4700000000000024</c:v>
                </c:pt>
                <c:pt idx="74">
                  <c:v>7.1499999999999995</c:v>
                </c:pt>
                <c:pt idx="75">
                  <c:v>7.06</c:v>
                </c:pt>
                <c:pt idx="76">
                  <c:v>6.99</c:v>
                </c:pt>
                <c:pt idx="77">
                  <c:v>6.92</c:v>
                </c:pt>
                <c:pt idx="78">
                  <c:v>6.81</c:v>
                </c:pt>
                <c:pt idx="79">
                  <c:v>6.71</c:v>
                </c:pt>
                <c:pt idx="80">
                  <c:v>6.6499999999999995</c:v>
                </c:pt>
                <c:pt idx="81">
                  <c:v>6.58</c:v>
                </c:pt>
                <c:pt idx="82">
                  <c:v>6.3</c:v>
                </c:pt>
                <c:pt idx="83">
                  <c:v>6.3</c:v>
                </c:pt>
                <c:pt idx="84">
                  <c:v>6.3</c:v>
                </c:pt>
                <c:pt idx="85">
                  <c:v>6.3</c:v>
                </c:pt>
                <c:pt idx="86">
                  <c:v>6.3</c:v>
                </c:pt>
                <c:pt idx="87">
                  <c:v>6.3</c:v>
                </c:pt>
                <c:pt idx="88">
                  <c:v>6.3</c:v>
                </c:pt>
                <c:pt idx="89">
                  <c:v>6.3</c:v>
                </c:pt>
                <c:pt idx="90">
                  <c:v>6.3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'Growth Math'!$C$113:$C$203</c:f>
              <c:numCache>
                <c:formatCode>General</c:formatCode>
                <c:ptCount val="91"/>
                <c:pt idx="0">
                  <c:v>160</c:v>
                </c:pt>
                <c:pt idx="1">
                  <c:v>161</c:v>
                </c:pt>
                <c:pt idx="2">
                  <c:v>162</c:v>
                </c:pt>
                <c:pt idx="3">
                  <c:v>163</c:v>
                </c:pt>
                <c:pt idx="4">
                  <c:v>164</c:v>
                </c:pt>
                <c:pt idx="5">
                  <c:v>165</c:v>
                </c:pt>
                <c:pt idx="6">
                  <c:v>166</c:v>
                </c:pt>
                <c:pt idx="7">
                  <c:v>167</c:v>
                </c:pt>
                <c:pt idx="8">
                  <c:v>168</c:v>
                </c:pt>
                <c:pt idx="9">
                  <c:v>169</c:v>
                </c:pt>
                <c:pt idx="10">
                  <c:v>170</c:v>
                </c:pt>
                <c:pt idx="11">
                  <c:v>171</c:v>
                </c:pt>
                <c:pt idx="12">
                  <c:v>172</c:v>
                </c:pt>
                <c:pt idx="13">
                  <c:v>173</c:v>
                </c:pt>
                <c:pt idx="14">
                  <c:v>174</c:v>
                </c:pt>
                <c:pt idx="15">
                  <c:v>175</c:v>
                </c:pt>
                <c:pt idx="16">
                  <c:v>176</c:v>
                </c:pt>
                <c:pt idx="17">
                  <c:v>177</c:v>
                </c:pt>
                <c:pt idx="18">
                  <c:v>178</c:v>
                </c:pt>
                <c:pt idx="19">
                  <c:v>179</c:v>
                </c:pt>
                <c:pt idx="20">
                  <c:v>180</c:v>
                </c:pt>
                <c:pt idx="21">
                  <c:v>181</c:v>
                </c:pt>
                <c:pt idx="22">
                  <c:v>182</c:v>
                </c:pt>
                <c:pt idx="23">
                  <c:v>183</c:v>
                </c:pt>
                <c:pt idx="24">
                  <c:v>184</c:v>
                </c:pt>
                <c:pt idx="25">
                  <c:v>185</c:v>
                </c:pt>
                <c:pt idx="26">
                  <c:v>186</c:v>
                </c:pt>
                <c:pt idx="27">
                  <c:v>187</c:v>
                </c:pt>
                <c:pt idx="28">
                  <c:v>188</c:v>
                </c:pt>
                <c:pt idx="29">
                  <c:v>189</c:v>
                </c:pt>
                <c:pt idx="30">
                  <c:v>190</c:v>
                </c:pt>
                <c:pt idx="31">
                  <c:v>191</c:v>
                </c:pt>
                <c:pt idx="32">
                  <c:v>192</c:v>
                </c:pt>
                <c:pt idx="33">
                  <c:v>193</c:v>
                </c:pt>
                <c:pt idx="34">
                  <c:v>194</c:v>
                </c:pt>
                <c:pt idx="35">
                  <c:v>195</c:v>
                </c:pt>
                <c:pt idx="36">
                  <c:v>196</c:v>
                </c:pt>
                <c:pt idx="37">
                  <c:v>197</c:v>
                </c:pt>
                <c:pt idx="38">
                  <c:v>198</c:v>
                </c:pt>
                <c:pt idx="39">
                  <c:v>199</c:v>
                </c:pt>
                <c:pt idx="40">
                  <c:v>200</c:v>
                </c:pt>
                <c:pt idx="41">
                  <c:v>201</c:v>
                </c:pt>
                <c:pt idx="42">
                  <c:v>202</c:v>
                </c:pt>
                <c:pt idx="43">
                  <c:v>203</c:v>
                </c:pt>
                <c:pt idx="44">
                  <c:v>204</c:v>
                </c:pt>
                <c:pt idx="45">
                  <c:v>205</c:v>
                </c:pt>
                <c:pt idx="46">
                  <c:v>206</c:v>
                </c:pt>
                <c:pt idx="47">
                  <c:v>207</c:v>
                </c:pt>
                <c:pt idx="48">
                  <c:v>208</c:v>
                </c:pt>
                <c:pt idx="49">
                  <c:v>209</c:v>
                </c:pt>
                <c:pt idx="50">
                  <c:v>210</c:v>
                </c:pt>
                <c:pt idx="51">
                  <c:v>211</c:v>
                </c:pt>
                <c:pt idx="52">
                  <c:v>212</c:v>
                </c:pt>
                <c:pt idx="53">
                  <c:v>213</c:v>
                </c:pt>
                <c:pt idx="54">
                  <c:v>214</c:v>
                </c:pt>
                <c:pt idx="55">
                  <c:v>215</c:v>
                </c:pt>
                <c:pt idx="56">
                  <c:v>216</c:v>
                </c:pt>
                <c:pt idx="57">
                  <c:v>217</c:v>
                </c:pt>
                <c:pt idx="58">
                  <c:v>218</c:v>
                </c:pt>
                <c:pt idx="59">
                  <c:v>219</c:v>
                </c:pt>
                <c:pt idx="60">
                  <c:v>220</c:v>
                </c:pt>
                <c:pt idx="61">
                  <c:v>221</c:v>
                </c:pt>
                <c:pt idx="62">
                  <c:v>222</c:v>
                </c:pt>
                <c:pt idx="63">
                  <c:v>223</c:v>
                </c:pt>
                <c:pt idx="64">
                  <c:v>224</c:v>
                </c:pt>
                <c:pt idx="65">
                  <c:v>225</c:v>
                </c:pt>
                <c:pt idx="66">
                  <c:v>226</c:v>
                </c:pt>
                <c:pt idx="67">
                  <c:v>227</c:v>
                </c:pt>
                <c:pt idx="68">
                  <c:v>228</c:v>
                </c:pt>
                <c:pt idx="69">
                  <c:v>229</c:v>
                </c:pt>
                <c:pt idx="70">
                  <c:v>230</c:v>
                </c:pt>
                <c:pt idx="71">
                  <c:v>231</c:v>
                </c:pt>
                <c:pt idx="72">
                  <c:v>232</c:v>
                </c:pt>
                <c:pt idx="73">
                  <c:v>233</c:v>
                </c:pt>
                <c:pt idx="74">
                  <c:v>234</c:v>
                </c:pt>
                <c:pt idx="75">
                  <c:v>235</c:v>
                </c:pt>
                <c:pt idx="76">
                  <c:v>236</c:v>
                </c:pt>
                <c:pt idx="77">
                  <c:v>237</c:v>
                </c:pt>
                <c:pt idx="78">
                  <c:v>238</c:v>
                </c:pt>
                <c:pt idx="79">
                  <c:v>239</c:v>
                </c:pt>
                <c:pt idx="80">
                  <c:v>240</c:v>
                </c:pt>
                <c:pt idx="81">
                  <c:v>241</c:v>
                </c:pt>
                <c:pt idx="82">
                  <c:v>242</c:v>
                </c:pt>
                <c:pt idx="83">
                  <c:v>243</c:v>
                </c:pt>
                <c:pt idx="84">
                  <c:v>244</c:v>
                </c:pt>
                <c:pt idx="85">
                  <c:v>245</c:v>
                </c:pt>
                <c:pt idx="86">
                  <c:v>246</c:v>
                </c:pt>
                <c:pt idx="87">
                  <c:v>247</c:v>
                </c:pt>
                <c:pt idx="88">
                  <c:v>248</c:v>
                </c:pt>
                <c:pt idx="89">
                  <c:v>249</c:v>
                </c:pt>
                <c:pt idx="90">
                  <c:v>250</c:v>
                </c:pt>
              </c:numCache>
            </c:numRef>
          </c:xVal>
          <c:yVal>
            <c:numRef>
              <c:f>'Growth Math'!$E$113:$E$203</c:f>
              <c:numCache>
                <c:formatCode>General</c:formatCode>
                <c:ptCount val="91"/>
                <c:pt idx="0">
                  <c:v>7.49</c:v>
                </c:pt>
                <c:pt idx="1">
                  <c:v>7.52</c:v>
                </c:pt>
                <c:pt idx="2">
                  <c:v>7.55</c:v>
                </c:pt>
                <c:pt idx="3">
                  <c:v>7.57</c:v>
                </c:pt>
                <c:pt idx="4">
                  <c:v>7.6</c:v>
                </c:pt>
                <c:pt idx="5">
                  <c:v>7.63</c:v>
                </c:pt>
                <c:pt idx="6">
                  <c:v>7.6499999999999995</c:v>
                </c:pt>
                <c:pt idx="7">
                  <c:v>7.68</c:v>
                </c:pt>
                <c:pt idx="8">
                  <c:v>7.7</c:v>
                </c:pt>
                <c:pt idx="9">
                  <c:v>7.73</c:v>
                </c:pt>
                <c:pt idx="10">
                  <c:v>7.76</c:v>
                </c:pt>
                <c:pt idx="11">
                  <c:v>7.78</c:v>
                </c:pt>
                <c:pt idx="12">
                  <c:v>7.81</c:v>
                </c:pt>
                <c:pt idx="13">
                  <c:v>7.84</c:v>
                </c:pt>
                <c:pt idx="14">
                  <c:v>7.8599999999999985</c:v>
                </c:pt>
                <c:pt idx="15">
                  <c:v>7.89</c:v>
                </c:pt>
                <c:pt idx="16">
                  <c:v>7.91</c:v>
                </c:pt>
                <c:pt idx="17">
                  <c:v>7.94</c:v>
                </c:pt>
                <c:pt idx="18">
                  <c:v>7.9700000000000024</c:v>
                </c:pt>
                <c:pt idx="19">
                  <c:v>7.99</c:v>
                </c:pt>
                <c:pt idx="20">
                  <c:v>8.02</c:v>
                </c:pt>
                <c:pt idx="21">
                  <c:v>8.0500000000000007</c:v>
                </c:pt>
                <c:pt idx="22">
                  <c:v>8.07</c:v>
                </c:pt>
                <c:pt idx="23">
                  <c:v>8.1</c:v>
                </c:pt>
                <c:pt idx="24">
                  <c:v>8.1300000000000008</c:v>
                </c:pt>
                <c:pt idx="25">
                  <c:v>8.15</c:v>
                </c:pt>
                <c:pt idx="26">
                  <c:v>8.18</c:v>
                </c:pt>
                <c:pt idx="27">
                  <c:v>8.2000000000000011</c:v>
                </c:pt>
                <c:pt idx="28">
                  <c:v>8.23</c:v>
                </c:pt>
                <c:pt idx="29">
                  <c:v>8.26</c:v>
                </c:pt>
                <c:pt idx="30">
                  <c:v>8.2800000000000011</c:v>
                </c:pt>
                <c:pt idx="31">
                  <c:v>8.31</c:v>
                </c:pt>
                <c:pt idx="32">
                  <c:v>8.34</c:v>
                </c:pt>
                <c:pt idx="33">
                  <c:v>8.3600000000000048</c:v>
                </c:pt>
                <c:pt idx="34">
                  <c:v>8.39</c:v>
                </c:pt>
                <c:pt idx="35">
                  <c:v>8.41</c:v>
                </c:pt>
                <c:pt idx="36">
                  <c:v>8.44</c:v>
                </c:pt>
                <c:pt idx="37">
                  <c:v>8.4700000000000006</c:v>
                </c:pt>
                <c:pt idx="38">
                  <c:v>8.49</c:v>
                </c:pt>
                <c:pt idx="39">
                  <c:v>8.52</c:v>
                </c:pt>
                <c:pt idx="40">
                  <c:v>8.5500000000000007</c:v>
                </c:pt>
                <c:pt idx="41">
                  <c:v>8.57</c:v>
                </c:pt>
                <c:pt idx="42">
                  <c:v>8.6</c:v>
                </c:pt>
                <c:pt idx="43">
                  <c:v>8.620000000000001</c:v>
                </c:pt>
                <c:pt idx="44">
                  <c:v>8.65</c:v>
                </c:pt>
                <c:pt idx="45">
                  <c:v>8.68</c:v>
                </c:pt>
                <c:pt idx="46">
                  <c:v>8.7000000000000011</c:v>
                </c:pt>
                <c:pt idx="47">
                  <c:v>8.73</c:v>
                </c:pt>
                <c:pt idx="48">
                  <c:v>8.76</c:v>
                </c:pt>
                <c:pt idx="49">
                  <c:v>8.7800000000000011</c:v>
                </c:pt>
                <c:pt idx="50">
                  <c:v>8.81</c:v>
                </c:pt>
                <c:pt idx="51">
                  <c:v>8.84</c:v>
                </c:pt>
                <c:pt idx="52">
                  <c:v>8.8600000000000048</c:v>
                </c:pt>
                <c:pt idx="53">
                  <c:v>8.89</c:v>
                </c:pt>
                <c:pt idx="54">
                  <c:v>8.91</c:v>
                </c:pt>
                <c:pt idx="55">
                  <c:v>8.94</c:v>
                </c:pt>
                <c:pt idx="56">
                  <c:v>8.9700000000000006</c:v>
                </c:pt>
                <c:pt idx="57">
                  <c:v>8.99</c:v>
                </c:pt>
                <c:pt idx="58">
                  <c:v>9.02</c:v>
                </c:pt>
                <c:pt idx="59">
                  <c:v>9.0500000000000007</c:v>
                </c:pt>
                <c:pt idx="60">
                  <c:v>9.07</c:v>
                </c:pt>
                <c:pt idx="61">
                  <c:v>9.1</c:v>
                </c:pt>
                <c:pt idx="62">
                  <c:v>9.120000000000001</c:v>
                </c:pt>
                <c:pt idx="63">
                  <c:v>9.15</c:v>
                </c:pt>
                <c:pt idx="64">
                  <c:v>9.18</c:v>
                </c:pt>
                <c:pt idx="65">
                  <c:v>9.2000000000000011</c:v>
                </c:pt>
                <c:pt idx="66">
                  <c:v>9.23</c:v>
                </c:pt>
                <c:pt idx="67">
                  <c:v>9.26</c:v>
                </c:pt>
                <c:pt idx="68">
                  <c:v>9.2800000000000011</c:v>
                </c:pt>
                <c:pt idx="69">
                  <c:v>9.31</c:v>
                </c:pt>
                <c:pt idx="70">
                  <c:v>9.34</c:v>
                </c:pt>
                <c:pt idx="71">
                  <c:v>9.3600000000000048</c:v>
                </c:pt>
                <c:pt idx="72">
                  <c:v>9.39</c:v>
                </c:pt>
                <c:pt idx="73">
                  <c:v>9.41</c:v>
                </c:pt>
                <c:pt idx="74">
                  <c:v>9.44</c:v>
                </c:pt>
                <c:pt idx="75">
                  <c:v>9.4700000000000006</c:v>
                </c:pt>
                <c:pt idx="76">
                  <c:v>9.49</c:v>
                </c:pt>
                <c:pt idx="77">
                  <c:v>9.52</c:v>
                </c:pt>
                <c:pt idx="78">
                  <c:v>9.5500000000000007</c:v>
                </c:pt>
                <c:pt idx="79">
                  <c:v>9.57</c:v>
                </c:pt>
                <c:pt idx="80">
                  <c:v>9.6</c:v>
                </c:pt>
                <c:pt idx="81">
                  <c:v>9.620000000000001</c:v>
                </c:pt>
                <c:pt idx="82">
                  <c:v>9.65</c:v>
                </c:pt>
                <c:pt idx="83">
                  <c:v>9.68</c:v>
                </c:pt>
                <c:pt idx="84">
                  <c:v>9.7000000000000011</c:v>
                </c:pt>
                <c:pt idx="85">
                  <c:v>9.73</c:v>
                </c:pt>
                <c:pt idx="86">
                  <c:v>9.76</c:v>
                </c:pt>
                <c:pt idx="87">
                  <c:v>9.7800000000000011</c:v>
                </c:pt>
                <c:pt idx="88">
                  <c:v>9.81</c:v>
                </c:pt>
                <c:pt idx="89">
                  <c:v>9.84</c:v>
                </c:pt>
                <c:pt idx="90">
                  <c:v>9.8600000000000048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161920"/>
        <c:axId val="114229632"/>
      </c:scatterChart>
      <c:valAx>
        <c:axId val="114161920"/>
        <c:scaling>
          <c:orientation val="minMax"/>
          <c:max val="250"/>
          <c:min val="16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Starting 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14229632"/>
        <c:crosses val="autoZero"/>
        <c:crossBetween val="midCat"/>
      </c:valAx>
      <c:valAx>
        <c:axId val="114229632"/>
        <c:scaling>
          <c:orientation val="minMax"/>
          <c:max val="16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Growth in RITs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1416192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Mathematics</a:t>
            </a:r>
            <a:r>
              <a:rPr lang="en-US" baseline="0"/>
              <a:t> - Grade 5 - Fall to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'Growth Math'!$C$224:$C$319</c:f>
              <c:numCache>
                <c:formatCode>General</c:formatCode>
                <c:ptCount val="96"/>
                <c:pt idx="0">
                  <c:v>165</c:v>
                </c:pt>
                <c:pt idx="1">
                  <c:v>166</c:v>
                </c:pt>
                <c:pt idx="2">
                  <c:v>167</c:v>
                </c:pt>
                <c:pt idx="3">
                  <c:v>168</c:v>
                </c:pt>
                <c:pt idx="4">
                  <c:v>169</c:v>
                </c:pt>
                <c:pt idx="5">
                  <c:v>170</c:v>
                </c:pt>
                <c:pt idx="6">
                  <c:v>171</c:v>
                </c:pt>
                <c:pt idx="7">
                  <c:v>172</c:v>
                </c:pt>
                <c:pt idx="8">
                  <c:v>173</c:v>
                </c:pt>
                <c:pt idx="9">
                  <c:v>174</c:v>
                </c:pt>
                <c:pt idx="10">
                  <c:v>175</c:v>
                </c:pt>
                <c:pt idx="11">
                  <c:v>176</c:v>
                </c:pt>
                <c:pt idx="12">
                  <c:v>177</c:v>
                </c:pt>
                <c:pt idx="13">
                  <c:v>178</c:v>
                </c:pt>
                <c:pt idx="14">
                  <c:v>179</c:v>
                </c:pt>
                <c:pt idx="15">
                  <c:v>180</c:v>
                </c:pt>
                <c:pt idx="16">
                  <c:v>181</c:v>
                </c:pt>
                <c:pt idx="17">
                  <c:v>182</c:v>
                </c:pt>
                <c:pt idx="18">
                  <c:v>183</c:v>
                </c:pt>
                <c:pt idx="19">
                  <c:v>184</c:v>
                </c:pt>
                <c:pt idx="20">
                  <c:v>185</c:v>
                </c:pt>
                <c:pt idx="21">
                  <c:v>186</c:v>
                </c:pt>
                <c:pt idx="22">
                  <c:v>187</c:v>
                </c:pt>
                <c:pt idx="23">
                  <c:v>188</c:v>
                </c:pt>
                <c:pt idx="24">
                  <c:v>189</c:v>
                </c:pt>
                <c:pt idx="25">
                  <c:v>190</c:v>
                </c:pt>
                <c:pt idx="26">
                  <c:v>191</c:v>
                </c:pt>
                <c:pt idx="27">
                  <c:v>192</c:v>
                </c:pt>
                <c:pt idx="28">
                  <c:v>193</c:v>
                </c:pt>
                <c:pt idx="29">
                  <c:v>194</c:v>
                </c:pt>
                <c:pt idx="30">
                  <c:v>195</c:v>
                </c:pt>
                <c:pt idx="31">
                  <c:v>196</c:v>
                </c:pt>
                <c:pt idx="32">
                  <c:v>197</c:v>
                </c:pt>
                <c:pt idx="33">
                  <c:v>198</c:v>
                </c:pt>
                <c:pt idx="34">
                  <c:v>199</c:v>
                </c:pt>
                <c:pt idx="35">
                  <c:v>200</c:v>
                </c:pt>
                <c:pt idx="36">
                  <c:v>201</c:v>
                </c:pt>
                <c:pt idx="37">
                  <c:v>202</c:v>
                </c:pt>
                <c:pt idx="38">
                  <c:v>203</c:v>
                </c:pt>
                <c:pt idx="39">
                  <c:v>204</c:v>
                </c:pt>
                <c:pt idx="40">
                  <c:v>205</c:v>
                </c:pt>
                <c:pt idx="41">
                  <c:v>206</c:v>
                </c:pt>
                <c:pt idx="42">
                  <c:v>207</c:v>
                </c:pt>
                <c:pt idx="43">
                  <c:v>208</c:v>
                </c:pt>
                <c:pt idx="44">
                  <c:v>209</c:v>
                </c:pt>
                <c:pt idx="45">
                  <c:v>210</c:v>
                </c:pt>
                <c:pt idx="46">
                  <c:v>211</c:v>
                </c:pt>
                <c:pt idx="47">
                  <c:v>212</c:v>
                </c:pt>
                <c:pt idx="48">
                  <c:v>213</c:v>
                </c:pt>
                <c:pt idx="49">
                  <c:v>214</c:v>
                </c:pt>
                <c:pt idx="50">
                  <c:v>215</c:v>
                </c:pt>
                <c:pt idx="51">
                  <c:v>216</c:v>
                </c:pt>
                <c:pt idx="52">
                  <c:v>217</c:v>
                </c:pt>
                <c:pt idx="53">
                  <c:v>218</c:v>
                </c:pt>
                <c:pt idx="54">
                  <c:v>219</c:v>
                </c:pt>
                <c:pt idx="55">
                  <c:v>220</c:v>
                </c:pt>
                <c:pt idx="56">
                  <c:v>221</c:v>
                </c:pt>
                <c:pt idx="57">
                  <c:v>222</c:v>
                </c:pt>
                <c:pt idx="58">
                  <c:v>223</c:v>
                </c:pt>
                <c:pt idx="59">
                  <c:v>224</c:v>
                </c:pt>
                <c:pt idx="60">
                  <c:v>225</c:v>
                </c:pt>
                <c:pt idx="61">
                  <c:v>226</c:v>
                </c:pt>
                <c:pt idx="62">
                  <c:v>227</c:v>
                </c:pt>
                <c:pt idx="63">
                  <c:v>228</c:v>
                </c:pt>
                <c:pt idx="64">
                  <c:v>229</c:v>
                </c:pt>
                <c:pt idx="65">
                  <c:v>230</c:v>
                </c:pt>
                <c:pt idx="66">
                  <c:v>231</c:v>
                </c:pt>
                <c:pt idx="67">
                  <c:v>232</c:v>
                </c:pt>
                <c:pt idx="68">
                  <c:v>233</c:v>
                </c:pt>
                <c:pt idx="69">
                  <c:v>234</c:v>
                </c:pt>
                <c:pt idx="70">
                  <c:v>235</c:v>
                </c:pt>
                <c:pt idx="71">
                  <c:v>236</c:v>
                </c:pt>
                <c:pt idx="72">
                  <c:v>237</c:v>
                </c:pt>
                <c:pt idx="73">
                  <c:v>238</c:v>
                </c:pt>
                <c:pt idx="74">
                  <c:v>239</c:v>
                </c:pt>
                <c:pt idx="75">
                  <c:v>240</c:v>
                </c:pt>
                <c:pt idx="76">
                  <c:v>241</c:v>
                </c:pt>
                <c:pt idx="77">
                  <c:v>242</c:v>
                </c:pt>
                <c:pt idx="78">
                  <c:v>243</c:v>
                </c:pt>
                <c:pt idx="79">
                  <c:v>244</c:v>
                </c:pt>
                <c:pt idx="80">
                  <c:v>245</c:v>
                </c:pt>
                <c:pt idx="81">
                  <c:v>246</c:v>
                </c:pt>
                <c:pt idx="82">
                  <c:v>247</c:v>
                </c:pt>
                <c:pt idx="83">
                  <c:v>248</c:v>
                </c:pt>
                <c:pt idx="84">
                  <c:v>249</c:v>
                </c:pt>
                <c:pt idx="85">
                  <c:v>250</c:v>
                </c:pt>
                <c:pt idx="86">
                  <c:v>251</c:v>
                </c:pt>
                <c:pt idx="87">
                  <c:v>252</c:v>
                </c:pt>
                <c:pt idx="88">
                  <c:v>253</c:v>
                </c:pt>
                <c:pt idx="89">
                  <c:v>254</c:v>
                </c:pt>
                <c:pt idx="90">
                  <c:v>255</c:v>
                </c:pt>
                <c:pt idx="91">
                  <c:v>256</c:v>
                </c:pt>
                <c:pt idx="92">
                  <c:v>257</c:v>
                </c:pt>
                <c:pt idx="93">
                  <c:v>258</c:v>
                </c:pt>
                <c:pt idx="94">
                  <c:v>259</c:v>
                </c:pt>
                <c:pt idx="95">
                  <c:v>260</c:v>
                </c:pt>
              </c:numCache>
            </c:numRef>
          </c:xVal>
          <c:yVal>
            <c:numRef>
              <c:f>'Growth Math'!$D$224:$D$319</c:f>
              <c:numCache>
                <c:formatCode>General</c:formatCode>
                <c:ptCount val="96"/>
                <c:pt idx="0">
                  <c:v>10.98</c:v>
                </c:pt>
                <c:pt idx="1">
                  <c:v>10.98</c:v>
                </c:pt>
                <c:pt idx="2">
                  <c:v>10.98</c:v>
                </c:pt>
                <c:pt idx="3">
                  <c:v>10.98</c:v>
                </c:pt>
                <c:pt idx="4">
                  <c:v>10.98</c:v>
                </c:pt>
                <c:pt idx="5">
                  <c:v>10.47</c:v>
                </c:pt>
                <c:pt idx="6">
                  <c:v>10.38</c:v>
                </c:pt>
                <c:pt idx="7">
                  <c:v>10.030000000000001</c:v>
                </c:pt>
                <c:pt idx="8">
                  <c:v>9.7800000000000011</c:v>
                </c:pt>
                <c:pt idx="9">
                  <c:v>9.4600000000000026</c:v>
                </c:pt>
                <c:pt idx="10">
                  <c:v>9.23</c:v>
                </c:pt>
                <c:pt idx="11">
                  <c:v>9.2000000000000011</c:v>
                </c:pt>
                <c:pt idx="12">
                  <c:v>9</c:v>
                </c:pt>
                <c:pt idx="13">
                  <c:v>8.7900000000000009</c:v>
                </c:pt>
                <c:pt idx="14">
                  <c:v>8.59</c:v>
                </c:pt>
                <c:pt idx="15">
                  <c:v>8.43</c:v>
                </c:pt>
                <c:pt idx="16">
                  <c:v>8.33</c:v>
                </c:pt>
                <c:pt idx="17">
                  <c:v>8.16</c:v>
                </c:pt>
                <c:pt idx="18">
                  <c:v>8.15</c:v>
                </c:pt>
                <c:pt idx="19">
                  <c:v>8.0400000000000009</c:v>
                </c:pt>
                <c:pt idx="20">
                  <c:v>7.95</c:v>
                </c:pt>
                <c:pt idx="21">
                  <c:v>7.9</c:v>
                </c:pt>
                <c:pt idx="22">
                  <c:v>7.89</c:v>
                </c:pt>
                <c:pt idx="23">
                  <c:v>7.83</c:v>
                </c:pt>
                <c:pt idx="24">
                  <c:v>7.72</c:v>
                </c:pt>
                <c:pt idx="25">
                  <c:v>7.6499999999999995</c:v>
                </c:pt>
                <c:pt idx="26">
                  <c:v>7.55</c:v>
                </c:pt>
                <c:pt idx="27">
                  <c:v>7.46</c:v>
                </c:pt>
                <c:pt idx="28">
                  <c:v>7.45</c:v>
                </c:pt>
                <c:pt idx="29">
                  <c:v>7.42</c:v>
                </c:pt>
                <c:pt idx="30">
                  <c:v>7.3599999999999985</c:v>
                </c:pt>
                <c:pt idx="31">
                  <c:v>7.3599999999999985</c:v>
                </c:pt>
                <c:pt idx="32">
                  <c:v>7.35</c:v>
                </c:pt>
                <c:pt idx="33">
                  <c:v>7.38</c:v>
                </c:pt>
                <c:pt idx="34">
                  <c:v>7.39</c:v>
                </c:pt>
                <c:pt idx="35">
                  <c:v>7.45</c:v>
                </c:pt>
                <c:pt idx="36">
                  <c:v>7.49</c:v>
                </c:pt>
                <c:pt idx="37">
                  <c:v>7.55</c:v>
                </c:pt>
                <c:pt idx="38">
                  <c:v>7.59</c:v>
                </c:pt>
                <c:pt idx="39">
                  <c:v>7.6499999999999995</c:v>
                </c:pt>
                <c:pt idx="40">
                  <c:v>7.6499999999999995</c:v>
                </c:pt>
                <c:pt idx="41">
                  <c:v>7.7</c:v>
                </c:pt>
                <c:pt idx="42">
                  <c:v>7.72</c:v>
                </c:pt>
                <c:pt idx="43">
                  <c:v>7.74</c:v>
                </c:pt>
                <c:pt idx="44">
                  <c:v>7.75</c:v>
                </c:pt>
                <c:pt idx="45">
                  <c:v>7.75</c:v>
                </c:pt>
                <c:pt idx="46">
                  <c:v>7.74</c:v>
                </c:pt>
                <c:pt idx="47">
                  <c:v>7.73</c:v>
                </c:pt>
                <c:pt idx="48">
                  <c:v>7.73</c:v>
                </c:pt>
                <c:pt idx="49">
                  <c:v>7.71</c:v>
                </c:pt>
                <c:pt idx="50">
                  <c:v>7.63</c:v>
                </c:pt>
                <c:pt idx="51">
                  <c:v>7.55</c:v>
                </c:pt>
                <c:pt idx="52">
                  <c:v>7.4700000000000024</c:v>
                </c:pt>
                <c:pt idx="53">
                  <c:v>7.4700000000000024</c:v>
                </c:pt>
                <c:pt idx="54">
                  <c:v>7.37</c:v>
                </c:pt>
                <c:pt idx="55">
                  <c:v>7.28</c:v>
                </c:pt>
                <c:pt idx="56">
                  <c:v>7.21</c:v>
                </c:pt>
                <c:pt idx="57">
                  <c:v>7.2</c:v>
                </c:pt>
                <c:pt idx="58">
                  <c:v>7.1</c:v>
                </c:pt>
                <c:pt idx="59">
                  <c:v>7</c:v>
                </c:pt>
                <c:pt idx="60">
                  <c:v>6.92</c:v>
                </c:pt>
                <c:pt idx="61">
                  <c:v>6.8599999999999985</c:v>
                </c:pt>
                <c:pt idx="62">
                  <c:v>6.8599999999999985</c:v>
                </c:pt>
                <c:pt idx="63">
                  <c:v>6.74</c:v>
                </c:pt>
                <c:pt idx="64">
                  <c:v>6.7</c:v>
                </c:pt>
                <c:pt idx="65">
                  <c:v>6.6</c:v>
                </c:pt>
                <c:pt idx="66">
                  <c:v>6.57</c:v>
                </c:pt>
                <c:pt idx="67">
                  <c:v>6.42</c:v>
                </c:pt>
                <c:pt idx="68">
                  <c:v>6.42</c:v>
                </c:pt>
                <c:pt idx="69">
                  <c:v>6.25</c:v>
                </c:pt>
                <c:pt idx="70">
                  <c:v>6.18</c:v>
                </c:pt>
                <c:pt idx="71">
                  <c:v>6.1599999999999975</c:v>
                </c:pt>
                <c:pt idx="72">
                  <c:v>6.09</c:v>
                </c:pt>
                <c:pt idx="73">
                  <c:v>5.9700000000000024</c:v>
                </c:pt>
                <c:pt idx="74">
                  <c:v>5.84</c:v>
                </c:pt>
                <c:pt idx="75">
                  <c:v>5.55</c:v>
                </c:pt>
                <c:pt idx="76">
                  <c:v>5.48</c:v>
                </c:pt>
                <c:pt idx="77">
                  <c:v>5.34</c:v>
                </c:pt>
                <c:pt idx="78">
                  <c:v>5.1899999999999995</c:v>
                </c:pt>
                <c:pt idx="79">
                  <c:v>5.08</c:v>
                </c:pt>
                <c:pt idx="80">
                  <c:v>4.9800000000000004</c:v>
                </c:pt>
                <c:pt idx="81">
                  <c:v>4.84</c:v>
                </c:pt>
                <c:pt idx="82">
                  <c:v>4.79</c:v>
                </c:pt>
                <c:pt idx="83">
                  <c:v>4.7300000000000004</c:v>
                </c:pt>
                <c:pt idx="84">
                  <c:v>4.68</c:v>
                </c:pt>
                <c:pt idx="85">
                  <c:v>4.55</c:v>
                </c:pt>
                <c:pt idx="86">
                  <c:v>4.37</c:v>
                </c:pt>
                <c:pt idx="87">
                  <c:v>4.28</c:v>
                </c:pt>
                <c:pt idx="88">
                  <c:v>4.1899999999999995</c:v>
                </c:pt>
                <c:pt idx="89">
                  <c:v>4.0599999999999996</c:v>
                </c:pt>
                <c:pt idx="90">
                  <c:v>3.98</c:v>
                </c:pt>
                <c:pt idx="91">
                  <c:v>3.9699999999999998</c:v>
                </c:pt>
                <c:pt idx="92">
                  <c:v>3.7600000000000002</c:v>
                </c:pt>
                <c:pt idx="93">
                  <c:v>3.7600000000000002</c:v>
                </c:pt>
                <c:pt idx="94">
                  <c:v>3.7600000000000002</c:v>
                </c:pt>
                <c:pt idx="95">
                  <c:v>3.7600000000000002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'Growth Math'!$C$224:$C$319</c:f>
              <c:numCache>
                <c:formatCode>General</c:formatCode>
                <c:ptCount val="96"/>
                <c:pt idx="0">
                  <c:v>165</c:v>
                </c:pt>
                <c:pt idx="1">
                  <c:v>166</c:v>
                </c:pt>
                <c:pt idx="2">
                  <c:v>167</c:v>
                </c:pt>
                <c:pt idx="3">
                  <c:v>168</c:v>
                </c:pt>
                <c:pt idx="4">
                  <c:v>169</c:v>
                </c:pt>
                <c:pt idx="5">
                  <c:v>170</c:v>
                </c:pt>
                <c:pt idx="6">
                  <c:v>171</c:v>
                </c:pt>
                <c:pt idx="7">
                  <c:v>172</c:v>
                </c:pt>
                <c:pt idx="8">
                  <c:v>173</c:v>
                </c:pt>
                <c:pt idx="9">
                  <c:v>174</c:v>
                </c:pt>
                <c:pt idx="10">
                  <c:v>175</c:v>
                </c:pt>
                <c:pt idx="11">
                  <c:v>176</c:v>
                </c:pt>
                <c:pt idx="12">
                  <c:v>177</c:v>
                </c:pt>
                <c:pt idx="13">
                  <c:v>178</c:v>
                </c:pt>
                <c:pt idx="14">
                  <c:v>179</c:v>
                </c:pt>
                <c:pt idx="15">
                  <c:v>180</c:v>
                </c:pt>
                <c:pt idx="16">
                  <c:v>181</c:v>
                </c:pt>
                <c:pt idx="17">
                  <c:v>182</c:v>
                </c:pt>
                <c:pt idx="18">
                  <c:v>183</c:v>
                </c:pt>
                <c:pt idx="19">
                  <c:v>184</c:v>
                </c:pt>
                <c:pt idx="20">
                  <c:v>185</c:v>
                </c:pt>
                <c:pt idx="21">
                  <c:v>186</c:v>
                </c:pt>
                <c:pt idx="22">
                  <c:v>187</c:v>
                </c:pt>
                <c:pt idx="23">
                  <c:v>188</c:v>
                </c:pt>
                <c:pt idx="24">
                  <c:v>189</c:v>
                </c:pt>
                <c:pt idx="25">
                  <c:v>190</c:v>
                </c:pt>
                <c:pt idx="26">
                  <c:v>191</c:v>
                </c:pt>
                <c:pt idx="27">
                  <c:v>192</c:v>
                </c:pt>
                <c:pt idx="28">
                  <c:v>193</c:v>
                </c:pt>
                <c:pt idx="29">
                  <c:v>194</c:v>
                </c:pt>
                <c:pt idx="30">
                  <c:v>195</c:v>
                </c:pt>
                <c:pt idx="31">
                  <c:v>196</c:v>
                </c:pt>
                <c:pt idx="32">
                  <c:v>197</c:v>
                </c:pt>
                <c:pt idx="33">
                  <c:v>198</c:v>
                </c:pt>
                <c:pt idx="34">
                  <c:v>199</c:v>
                </c:pt>
                <c:pt idx="35">
                  <c:v>200</c:v>
                </c:pt>
                <c:pt idx="36">
                  <c:v>201</c:v>
                </c:pt>
                <c:pt idx="37">
                  <c:v>202</c:v>
                </c:pt>
                <c:pt idx="38">
                  <c:v>203</c:v>
                </c:pt>
                <c:pt idx="39">
                  <c:v>204</c:v>
                </c:pt>
                <c:pt idx="40">
                  <c:v>205</c:v>
                </c:pt>
                <c:pt idx="41">
                  <c:v>206</c:v>
                </c:pt>
                <c:pt idx="42">
                  <c:v>207</c:v>
                </c:pt>
                <c:pt idx="43">
                  <c:v>208</c:v>
                </c:pt>
                <c:pt idx="44">
                  <c:v>209</c:v>
                </c:pt>
                <c:pt idx="45">
                  <c:v>210</c:v>
                </c:pt>
                <c:pt idx="46">
                  <c:v>211</c:v>
                </c:pt>
                <c:pt idx="47">
                  <c:v>212</c:v>
                </c:pt>
                <c:pt idx="48">
                  <c:v>213</c:v>
                </c:pt>
                <c:pt idx="49">
                  <c:v>214</c:v>
                </c:pt>
                <c:pt idx="50">
                  <c:v>215</c:v>
                </c:pt>
                <c:pt idx="51">
                  <c:v>216</c:v>
                </c:pt>
                <c:pt idx="52">
                  <c:v>217</c:v>
                </c:pt>
                <c:pt idx="53">
                  <c:v>218</c:v>
                </c:pt>
                <c:pt idx="54">
                  <c:v>219</c:v>
                </c:pt>
                <c:pt idx="55">
                  <c:v>220</c:v>
                </c:pt>
                <c:pt idx="56">
                  <c:v>221</c:v>
                </c:pt>
                <c:pt idx="57">
                  <c:v>222</c:v>
                </c:pt>
                <c:pt idx="58">
                  <c:v>223</c:v>
                </c:pt>
                <c:pt idx="59">
                  <c:v>224</c:v>
                </c:pt>
                <c:pt idx="60">
                  <c:v>225</c:v>
                </c:pt>
                <c:pt idx="61">
                  <c:v>226</c:v>
                </c:pt>
                <c:pt idx="62">
                  <c:v>227</c:v>
                </c:pt>
                <c:pt idx="63">
                  <c:v>228</c:v>
                </c:pt>
                <c:pt idx="64">
                  <c:v>229</c:v>
                </c:pt>
                <c:pt idx="65">
                  <c:v>230</c:v>
                </c:pt>
                <c:pt idx="66">
                  <c:v>231</c:v>
                </c:pt>
                <c:pt idx="67">
                  <c:v>232</c:v>
                </c:pt>
                <c:pt idx="68">
                  <c:v>233</c:v>
                </c:pt>
                <c:pt idx="69">
                  <c:v>234</c:v>
                </c:pt>
                <c:pt idx="70">
                  <c:v>235</c:v>
                </c:pt>
                <c:pt idx="71">
                  <c:v>236</c:v>
                </c:pt>
                <c:pt idx="72">
                  <c:v>237</c:v>
                </c:pt>
                <c:pt idx="73">
                  <c:v>238</c:v>
                </c:pt>
                <c:pt idx="74">
                  <c:v>239</c:v>
                </c:pt>
                <c:pt idx="75">
                  <c:v>240</c:v>
                </c:pt>
                <c:pt idx="76">
                  <c:v>241</c:v>
                </c:pt>
                <c:pt idx="77">
                  <c:v>242</c:v>
                </c:pt>
                <c:pt idx="78">
                  <c:v>243</c:v>
                </c:pt>
                <c:pt idx="79">
                  <c:v>244</c:v>
                </c:pt>
                <c:pt idx="80">
                  <c:v>245</c:v>
                </c:pt>
                <c:pt idx="81">
                  <c:v>246</c:v>
                </c:pt>
                <c:pt idx="82">
                  <c:v>247</c:v>
                </c:pt>
                <c:pt idx="83">
                  <c:v>248</c:v>
                </c:pt>
                <c:pt idx="84">
                  <c:v>249</c:v>
                </c:pt>
                <c:pt idx="85">
                  <c:v>250</c:v>
                </c:pt>
                <c:pt idx="86">
                  <c:v>251</c:v>
                </c:pt>
                <c:pt idx="87">
                  <c:v>252</c:v>
                </c:pt>
                <c:pt idx="88">
                  <c:v>253</c:v>
                </c:pt>
                <c:pt idx="89">
                  <c:v>254</c:v>
                </c:pt>
                <c:pt idx="90">
                  <c:v>255</c:v>
                </c:pt>
                <c:pt idx="91">
                  <c:v>256</c:v>
                </c:pt>
                <c:pt idx="92">
                  <c:v>257</c:v>
                </c:pt>
                <c:pt idx="93">
                  <c:v>258</c:v>
                </c:pt>
                <c:pt idx="94">
                  <c:v>259</c:v>
                </c:pt>
                <c:pt idx="95">
                  <c:v>260</c:v>
                </c:pt>
              </c:numCache>
            </c:numRef>
          </c:xVal>
          <c:yVal>
            <c:numRef>
              <c:f>'Growth Math'!$E$224:$E$319</c:f>
              <c:numCache>
                <c:formatCode>General</c:formatCode>
                <c:ptCount val="96"/>
                <c:pt idx="0">
                  <c:v>7.99</c:v>
                </c:pt>
                <c:pt idx="1">
                  <c:v>7.99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8.01</c:v>
                </c:pt>
                <c:pt idx="7">
                  <c:v>8.01</c:v>
                </c:pt>
                <c:pt idx="8">
                  <c:v>8.01</c:v>
                </c:pt>
                <c:pt idx="9">
                  <c:v>8.02</c:v>
                </c:pt>
                <c:pt idx="10">
                  <c:v>8.02</c:v>
                </c:pt>
                <c:pt idx="11">
                  <c:v>8.02</c:v>
                </c:pt>
                <c:pt idx="12">
                  <c:v>8.02</c:v>
                </c:pt>
                <c:pt idx="13">
                  <c:v>8.0300000000000011</c:v>
                </c:pt>
                <c:pt idx="14">
                  <c:v>8.0300000000000011</c:v>
                </c:pt>
                <c:pt idx="15">
                  <c:v>8.0300000000000011</c:v>
                </c:pt>
                <c:pt idx="16">
                  <c:v>8.0300000000000011</c:v>
                </c:pt>
                <c:pt idx="17">
                  <c:v>8.0400000000000009</c:v>
                </c:pt>
                <c:pt idx="18">
                  <c:v>8.0400000000000009</c:v>
                </c:pt>
                <c:pt idx="19">
                  <c:v>8.0400000000000009</c:v>
                </c:pt>
                <c:pt idx="20">
                  <c:v>8.0500000000000007</c:v>
                </c:pt>
                <c:pt idx="21">
                  <c:v>8.0500000000000007</c:v>
                </c:pt>
                <c:pt idx="22">
                  <c:v>8.0500000000000007</c:v>
                </c:pt>
                <c:pt idx="23">
                  <c:v>8.0500000000000007</c:v>
                </c:pt>
                <c:pt idx="24">
                  <c:v>8.06</c:v>
                </c:pt>
                <c:pt idx="25">
                  <c:v>8.06</c:v>
                </c:pt>
                <c:pt idx="26">
                  <c:v>8.06</c:v>
                </c:pt>
                <c:pt idx="27">
                  <c:v>8.06</c:v>
                </c:pt>
                <c:pt idx="28">
                  <c:v>8.07</c:v>
                </c:pt>
                <c:pt idx="29">
                  <c:v>8.07</c:v>
                </c:pt>
                <c:pt idx="30">
                  <c:v>8.07</c:v>
                </c:pt>
                <c:pt idx="31">
                  <c:v>8.08</c:v>
                </c:pt>
                <c:pt idx="32">
                  <c:v>8.08</c:v>
                </c:pt>
                <c:pt idx="33">
                  <c:v>8.08</c:v>
                </c:pt>
                <c:pt idx="34">
                  <c:v>8.08</c:v>
                </c:pt>
                <c:pt idx="35">
                  <c:v>8.09</c:v>
                </c:pt>
                <c:pt idx="36">
                  <c:v>8.09</c:v>
                </c:pt>
                <c:pt idx="37">
                  <c:v>8.09</c:v>
                </c:pt>
                <c:pt idx="38">
                  <c:v>8.09</c:v>
                </c:pt>
                <c:pt idx="39">
                  <c:v>8.1</c:v>
                </c:pt>
                <c:pt idx="40">
                  <c:v>8.1</c:v>
                </c:pt>
                <c:pt idx="41">
                  <c:v>8.1</c:v>
                </c:pt>
                <c:pt idx="42">
                  <c:v>8.11</c:v>
                </c:pt>
                <c:pt idx="43">
                  <c:v>8.11</c:v>
                </c:pt>
                <c:pt idx="44">
                  <c:v>8.11</c:v>
                </c:pt>
                <c:pt idx="45">
                  <c:v>8.11</c:v>
                </c:pt>
                <c:pt idx="46">
                  <c:v>8.120000000000001</c:v>
                </c:pt>
                <c:pt idx="47">
                  <c:v>8.120000000000001</c:v>
                </c:pt>
                <c:pt idx="48">
                  <c:v>8.120000000000001</c:v>
                </c:pt>
                <c:pt idx="49">
                  <c:v>8.120000000000001</c:v>
                </c:pt>
                <c:pt idx="50">
                  <c:v>8.1300000000000008</c:v>
                </c:pt>
                <c:pt idx="51">
                  <c:v>8.1300000000000008</c:v>
                </c:pt>
                <c:pt idx="52">
                  <c:v>8.1300000000000008</c:v>
                </c:pt>
                <c:pt idx="53">
                  <c:v>8.14</c:v>
                </c:pt>
                <c:pt idx="54">
                  <c:v>8.14</c:v>
                </c:pt>
                <c:pt idx="55">
                  <c:v>8.14</c:v>
                </c:pt>
                <c:pt idx="56">
                  <c:v>8.14</c:v>
                </c:pt>
                <c:pt idx="57">
                  <c:v>8.15</c:v>
                </c:pt>
                <c:pt idx="58">
                  <c:v>8.15</c:v>
                </c:pt>
                <c:pt idx="59">
                  <c:v>8.15</c:v>
                </c:pt>
                <c:pt idx="60">
                  <c:v>8.15</c:v>
                </c:pt>
                <c:pt idx="61">
                  <c:v>8.16</c:v>
                </c:pt>
                <c:pt idx="62">
                  <c:v>8.16</c:v>
                </c:pt>
                <c:pt idx="63">
                  <c:v>8.16</c:v>
                </c:pt>
                <c:pt idx="64">
                  <c:v>8.17</c:v>
                </c:pt>
                <c:pt idx="65">
                  <c:v>8.17</c:v>
                </c:pt>
                <c:pt idx="66">
                  <c:v>8.17</c:v>
                </c:pt>
                <c:pt idx="67">
                  <c:v>8.17</c:v>
                </c:pt>
                <c:pt idx="68">
                  <c:v>8.18</c:v>
                </c:pt>
                <c:pt idx="69">
                  <c:v>8.18</c:v>
                </c:pt>
                <c:pt idx="70">
                  <c:v>8.18</c:v>
                </c:pt>
                <c:pt idx="71">
                  <c:v>8.18</c:v>
                </c:pt>
                <c:pt idx="72">
                  <c:v>8.19</c:v>
                </c:pt>
                <c:pt idx="73">
                  <c:v>8.19</c:v>
                </c:pt>
                <c:pt idx="74">
                  <c:v>8.19</c:v>
                </c:pt>
                <c:pt idx="75">
                  <c:v>8.2000000000000011</c:v>
                </c:pt>
                <c:pt idx="76">
                  <c:v>8.2000000000000011</c:v>
                </c:pt>
                <c:pt idx="77">
                  <c:v>8.2000000000000011</c:v>
                </c:pt>
                <c:pt idx="78">
                  <c:v>8.2000000000000011</c:v>
                </c:pt>
                <c:pt idx="79">
                  <c:v>8.2100000000000009</c:v>
                </c:pt>
                <c:pt idx="80">
                  <c:v>8.2100000000000009</c:v>
                </c:pt>
                <c:pt idx="81">
                  <c:v>8.2100000000000009</c:v>
                </c:pt>
                <c:pt idx="82">
                  <c:v>8.2100000000000009</c:v>
                </c:pt>
                <c:pt idx="83">
                  <c:v>8.2200000000000006</c:v>
                </c:pt>
                <c:pt idx="84">
                  <c:v>8.2200000000000006</c:v>
                </c:pt>
                <c:pt idx="85">
                  <c:v>8.2200000000000006</c:v>
                </c:pt>
                <c:pt idx="86">
                  <c:v>8.23</c:v>
                </c:pt>
                <c:pt idx="87">
                  <c:v>8.23</c:v>
                </c:pt>
                <c:pt idx="88">
                  <c:v>8.23</c:v>
                </c:pt>
                <c:pt idx="89">
                  <c:v>8.23</c:v>
                </c:pt>
                <c:pt idx="90">
                  <c:v>8.24</c:v>
                </c:pt>
                <c:pt idx="91">
                  <c:v>8.24</c:v>
                </c:pt>
                <c:pt idx="92">
                  <c:v>8.24</c:v>
                </c:pt>
                <c:pt idx="93">
                  <c:v>8.24</c:v>
                </c:pt>
                <c:pt idx="94">
                  <c:v>8.25</c:v>
                </c:pt>
                <c:pt idx="95">
                  <c:v>8.25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166336"/>
        <c:axId val="146747392"/>
      </c:scatterChart>
      <c:valAx>
        <c:axId val="127166336"/>
        <c:scaling>
          <c:orientation val="minMax"/>
          <c:max val="260"/>
          <c:min val="165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Starting 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6747392"/>
        <c:crosses val="autoZero"/>
        <c:crossBetween val="midCat"/>
      </c:valAx>
      <c:valAx>
        <c:axId val="146747392"/>
        <c:scaling>
          <c:orientation val="minMax"/>
          <c:max val="16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Growth in RITs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2716633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Mathematics</a:t>
            </a:r>
            <a:r>
              <a:rPr lang="en-US" baseline="0"/>
              <a:t> - Grade 6 - Fall to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'Growth Math'!$C$335:$C$425</c:f>
              <c:numCache>
                <c:formatCode>General</c:formatCode>
                <c:ptCount val="91"/>
                <c:pt idx="0">
                  <c:v>170</c:v>
                </c:pt>
                <c:pt idx="1">
                  <c:v>171</c:v>
                </c:pt>
                <c:pt idx="2">
                  <c:v>172</c:v>
                </c:pt>
                <c:pt idx="3">
                  <c:v>173</c:v>
                </c:pt>
                <c:pt idx="4">
                  <c:v>174</c:v>
                </c:pt>
                <c:pt idx="5">
                  <c:v>175</c:v>
                </c:pt>
                <c:pt idx="6">
                  <c:v>176</c:v>
                </c:pt>
                <c:pt idx="7">
                  <c:v>177</c:v>
                </c:pt>
                <c:pt idx="8">
                  <c:v>178</c:v>
                </c:pt>
                <c:pt idx="9">
                  <c:v>179</c:v>
                </c:pt>
                <c:pt idx="10">
                  <c:v>180</c:v>
                </c:pt>
                <c:pt idx="11">
                  <c:v>181</c:v>
                </c:pt>
                <c:pt idx="12">
                  <c:v>182</c:v>
                </c:pt>
                <c:pt idx="13">
                  <c:v>183</c:v>
                </c:pt>
                <c:pt idx="14">
                  <c:v>184</c:v>
                </c:pt>
                <c:pt idx="15">
                  <c:v>185</c:v>
                </c:pt>
                <c:pt idx="16">
                  <c:v>186</c:v>
                </c:pt>
                <c:pt idx="17">
                  <c:v>187</c:v>
                </c:pt>
                <c:pt idx="18">
                  <c:v>188</c:v>
                </c:pt>
                <c:pt idx="19">
                  <c:v>189</c:v>
                </c:pt>
                <c:pt idx="20">
                  <c:v>190</c:v>
                </c:pt>
                <c:pt idx="21">
                  <c:v>191</c:v>
                </c:pt>
                <c:pt idx="22">
                  <c:v>192</c:v>
                </c:pt>
                <c:pt idx="23">
                  <c:v>193</c:v>
                </c:pt>
                <c:pt idx="24">
                  <c:v>194</c:v>
                </c:pt>
                <c:pt idx="25">
                  <c:v>195</c:v>
                </c:pt>
                <c:pt idx="26">
                  <c:v>196</c:v>
                </c:pt>
                <c:pt idx="27">
                  <c:v>197</c:v>
                </c:pt>
                <c:pt idx="28">
                  <c:v>198</c:v>
                </c:pt>
                <c:pt idx="29">
                  <c:v>199</c:v>
                </c:pt>
                <c:pt idx="30">
                  <c:v>200</c:v>
                </c:pt>
                <c:pt idx="31">
                  <c:v>201</c:v>
                </c:pt>
                <c:pt idx="32">
                  <c:v>202</c:v>
                </c:pt>
                <c:pt idx="33">
                  <c:v>203</c:v>
                </c:pt>
                <c:pt idx="34">
                  <c:v>204</c:v>
                </c:pt>
                <c:pt idx="35">
                  <c:v>205</c:v>
                </c:pt>
                <c:pt idx="36">
                  <c:v>206</c:v>
                </c:pt>
                <c:pt idx="37">
                  <c:v>207</c:v>
                </c:pt>
                <c:pt idx="38">
                  <c:v>208</c:v>
                </c:pt>
                <c:pt idx="39">
                  <c:v>209</c:v>
                </c:pt>
                <c:pt idx="40">
                  <c:v>210</c:v>
                </c:pt>
                <c:pt idx="41">
                  <c:v>211</c:v>
                </c:pt>
                <c:pt idx="42">
                  <c:v>212</c:v>
                </c:pt>
                <c:pt idx="43">
                  <c:v>213</c:v>
                </c:pt>
                <c:pt idx="44">
                  <c:v>214</c:v>
                </c:pt>
                <c:pt idx="45">
                  <c:v>215</c:v>
                </c:pt>
                <c:pt idx="46">
                  <c:v>216</c:v>
                </c:pt>
                <c:pt idx="47">
                  <c:v>217</c:v>
                </c:pt>
                <c:pt idx="48">
                  <c:v>218</c:v>
                </c:pt>
                <c:pt idx="49">
                  <c:v>219</c:v>
                </c:pt>
                <c:pt idx="50">
                  <c:v>220</c:v>
                </c:pt>
                <c:pt idx="51">
                  <c:v>221</c:v>
                </c:pt>
                <c:pt idx="52">
                  <c:v>222</c:v>
                </c:pt>
                <c:pt idx="53">
                  <c:v>223</c:v>
                </c:pt>
                <c:pt idx="54">
                  <c:v>224</c:v>
                </c:pt>
                <c:pt idx="55">
                  <c:v>225</c:v>
                </c:pt>
                <c:pt idx="56">
                  <c:v>226</c:v>
                </c:pt>
                <c:pt idx="57">
                  <c:v>227</c:v>
                </c:pt>
                <c:pt idx="58">
                  <c:v>228</c:v>
                </c:pt>
                <c:pt idx="59">
                  <c:v>229</c:v>
                </c:pt>
                <c:pt idx="60">
                  <c:v>230</c:v>
                </c:pt>
                <c:pt idx="61">
                  <c:v>231</c:v>
                </c:pt>
                <c:pt idx="62">
                  <c:v>232</c:v>
                </c:pt>
                <c:pt idx="63">
                  <c:v>233</c:v>
                </c:pt>
                <c:pt idx="64">
                  <c:v>234</c:v>
                </c:pt>
                <c:pt idx="65">
                  <c:v>235</c:v>
                </c:pt>
                <c:pt idx="66">
                  <c:v>236</c:v>
                </c:pt>
                <c:pt idx="67">
                  <c:v>237</c:v>
                </c:pt>
                <c:pt idx="68">
                  <c:v>238</c:v>
                </c:pt>
                <c:pt idx="69">
                  <c:v>239</c:v>
                </c:pt>
                <c:pt idx="70">
                  <c:v>240</c:v>
                </c:pt>
                <c:pt idx="71">
                  <c:v>241</c:v>
                </c:pt>
                <c:pt idx="72">
                  <c:v>242</c:v>
                </c:pt>
                <c:pt idx="73">
                  <c:v>243</c:v>
                </c:pt>
                <c:pt idx="74">
                  <c:v>244</c:v>
                </c:pt>
                <c:pt idx="75">
                  <c:v>245</c:v>
                </c:pt>
                <c:pt idx="76">
                  <c:v>246</c:v>
                </c:pt>
                <c:pt idx="77">
                  <c:v>247</c:v>
                </c:pt>
                <c:pt idx="78">
                  <c:v>248</c:v>
                </c:pt>
                <c:pt idx="79">
                  <c:v>249</c:v>
                </c:pt>
                <c:pt idx="80">
                  <c:v>250</c:v>
                </c:pt>
                <c:pt idx="81">
                  <c:v>251</c:v>
                </c:pt>
                <c:pt idx="82">
                  <c:v>252</c:v>
                </c:pt>
                <c:pt idx="83">
                  <c:v>253</c:v>
                </c:pt>
                <c:pt idx="84">
                  <c:v>254</c:v>
                </c:pt>
                <c:pt idx="85">
                  <c:v>255</c:v>
                </c:pt>
                <c:pt idx="86">
                  <c:v>256</c:v>
                </c:pt>
                <c:pt idx="87">
                  <c:v>257</c:v>
                </c:pt>
                <c:pt idx="88">
                  <c:v>258</c:v>
                </c:pt>
                <c:pt idx="89">
                  <c:v>259</c:v>
                </c:pt>
                <c:pt idx="90">
                  <c:v>260</c:v>
                </c:pt>
              </c:numCache>
            </c:numRef>
          </c:xVal>
          <c:yVal>
            <c:numRef>
              <c:f>'Growth Math'!$D$335:$D$425</c:f>
              <c:numCache>
                <c:formatCode>General</c:formatCode>
                <c:ptCount val="91"/>
                <c:pt idx="0">
                  <c:v>10.77</c:v>
                </c:pt>
                <c:pt idx="1">
                  <c:v>10.77</c:v>
                </c:pt>
                <c:pt idx="2">
                  <c:v>10.64</c:v>
                </c:pt>
                <c:pt idx="3">
                  <c:v>10.08</c:v>
                </c:pt>
                <c:pt idx="4">
                  <c:v>9.56</c:v>
                </c:pt>
                <c:pt idx="5">
                  <c:v>9.4700000000000006</c:v>
                </c:pt>
                <c:pt idx="6">
                  <c:v>9.31</c:v>
                </c:pt>
                <c:pt idx="7">
                  <c:v>9.15</c:v>
                </c:pt>
                <c:pt idx="8">
                  <c:v>9.11</c:v>
                </c:pt>
                <c:pt idx="9">
                  <c:v>8.8800000000000008</c:v>
                </c:pt>
                <c:pt idx="10">
                  <c:v>8.73</c:v>
                </c:pt>
                <c:pt idx="11">
                  <c:v>8.39</c:v>
                </c:pt>
                <c:pt idx="12">
                  <c:v>8.17</c:v>
                </c:pt>
                <c:pt idx="13">
                  <c:v>8</c:v>
                </c:pt>
                <c:pt idx="14">
                  <c:v>7.94</c:v>
                </c:pt>
                <c:pt idx="15">
                  <c:v>7.94</c:v>
                </c:pt>
                <c:pt idx="16">
                  <c:v>7.9300000000000024</c:v>
                </c:pt>
                <c:pt idx="17">
                  <c:v>7.85</c:v>
                </c:pt>
                <c:pt idx="18">
                  <c:v>7.6199999999999966</c:v>
                </c:pt>
                <c:pt idx="19">
                  <c:v>7.59</c:v>
                </c:pt>
                <c:pt idx="20">
                  <c:v>7.54</c:v>
                </c:pt>
                <c:pt idx="21">
                  <c:v>7.34</c:v>
                </c:pt>
                <c:pt idx="22">
                  <c:v>7.26</c:v>
                </c:pt>
                <c:pt idx="23">
                  <c:v>7.22</c:v>
                </c:pt>
                <c:pt idx="24">
                  <c:v>7.1199999999999966</c:v>
                </c:pt>
                <c:pt idx="25">
                  <c:v>7.02</c:v>
                </c:pt>
                <c:pt idx="26">
                  <c:v>6.98</c:v>
                </c:pt>
                <c:pt idx="27">
                  <c:v>6.98</c:v>
                </c:pt>
                <c:pt idx="28">
                  <c:v>6.98</c:v>
                </c:pt>
                <c:pt idx="29">
                  <c:v>6.9700000000000024</c:v>
                </c:pt>
                <c:pt idx="30">
                  <c:v>6.96</c:v>
                </c:pt>
                <c:pt idx="31">
                  <c:v>6.9300000000000024</c:v>
                </c:pt>
                <c:pt idx="32">
                  <c:v>6.92</c:v>
                </c:pt>
                <c:pt idx="33">
                  <c:v>6.89</c:v>
                </c:pt>
                <c:pt idx="34">
                  <c:v>6.9</c:v>
                </c:pt>
                <c:pt idx="35">
                  <c:v>6.88</c:v>
                </c:pt>
                <c:pt idx="36">
                  <c:v>6.9300000000000024</c:v>
                </c:pt>
                <c:pt idx="37">
                  <c:v>6.9700000000000024</c:v>
                </c:pt>
                <c:pt idx="38">
                  <c:v>6.92</c:v>
                </c:pt>
                <c:pt idx="39">
                  <c:v>6.87</c:v>
                </c:pt>
                <c:pt idx="40">
                  <c:v>6.85</c:v>
                </c:pt>
                <c:pt idx="41">
                  <c:v>6.81</c:v>
                </c:pt>
                <c:pt idx="42">
                  <c:v>6.7700000000000014</c:v>
                </c:pt>
                <c:pt idx="43">
                  <c:v>6.8599999999999985</c:v>
                </c:pt>
                <c:pt idx="44">
                  <c:v>6.84</c:v>
                </c:pt>
                <c:pt idx="45">
                  <c:v>6.7700000000000014</c:v>
                </c:pt>
                <c:pt idx="46">
                  <c:v>6.75</c:v>
                </c:pt>
                <c:pt idx="47">
                  <c:v>6.71</c:v>
                </c:pt>
                <c:pt idx="48">
                  <c:v>6.64</c:v>
                </c:pt>
                <c:pt idx="49">
                  <c:v>6.59</c:v>
                </c:pt>
                <c:pt idx="50">
                  <c:v>6.59</c:v>
                </c:pt>
                <c:pt idx="51">
                  <c:v>6.59</c:v>
                </c:pt>
                <c:pt idx="52">
                  <c:v>6.54</c:v>
                </c:pt>
                <c:pt idx="53">
                  <c:v>6.5</c:v>
                </c:pt>
                <c:pt idx="54">
                  <c:v>6.48</c:v>
                </c:pt>
                <c:pt idx="55">
                  <c:v>6.4700000000000024</c:v>
                </c:pt>
                <c:pt idx="56">
                  <c:v>6.44</c:v>
                </c:pt>
                <c:pt idx="57">
                  <c:v>6.37</c:v>
                </c:pt>
                <c:pt idx="58">
                  <c:v>6.2700000000000014</c:v>
                </c:pt>
                <c:pt idx="59">
                  <c:v>6.23</c:v>
                </c:pt>
                <c:pt idx="60">
                  <c:v>6.23</c:v>
                </c:pt>
                <c:pt idx="61">
                  <c:v>6.17</c:v>
                </c:pt>
                <c:pt idx="62">
                  <c:v>6.08</c:v>
                </c:pt>
                <c:pt idx="63">
                  <c:v>6.04</c:v>
                </c:pt>
                <c:pt idx="64">
                  <c:v>6.01</c:v>
                </c:pt>
                <c:pt idx="65">
                  <c:v>5.88</c:v>
                </c:pt>
                <c:pt idx="66">
                  <c:v>5.8</c:v>
                </c:pt>
                <c:pt idx="67">
                  <c:v>5.79</c:v>
                </c:pt>
                <c:pt idx="68">
                  <c:v>5.7</c:v>
                </c:pt>
                <c:pt idx="69">
                  <c:v>5.56</c:v>
                </c:pt>
                <c:pt idx="70">
                  <c:v>5.51</c:v>
                </c:pt>
                <c:pt idx="71">
                  <c:v>5.3599999999999985</c:v>
                </c:pt>
                <c:pt idx="72">
                  <c:v>5.1103999999999985</c:v>
                </c:pt>
                <c:pt idx="73">
                  <c:v>5.0880000000000001</c:v>
                </c:pt>
                <c:pt idx="74">
                  <c:v>5.056</c:v>
                </c:pt>
                <c:pt idx="75">
                  <c:v>5.0175999999999945</c:v>
                </c:pt>
                <c:pt idx="76">
                  <c:v>5.0143999999999975</c:v>
                </c:pt>
                <c:pt idx="77">
                  <c:v>4.9535999999999998</c:v>
                </c:pt>
                <c:pt idx="78">
                  <c:v>4.8832000000000004</c:v>
                </c:pt>
                <c:pt idx="79">
                  <c:v>4.8095999999999997</c:v>
                </c:pt>
                <c:pt idx="80">
                  <c:v>4.7519999999999998</c:v>
                </c:pt>
                <c:pt idx="81">
                  <c:v>4.7039999999999997</c:v>
                </c:pt>
                <c:pt idx="82">
                  <c:v>4.6783999999999999</c:v>
                </c:pt>
                <c:pt idx="83">
                  <c:v>4.6783999999999999</c:v>
                </c:pt>
                <c:pt idx="84">
                  <c:v>4.6496000000000004</c:v>
                </c:pt>
                <c:pt idx="85">
                  <c:v>4.5888</c:v>
                </c:pt>
                <c:pt idx="86">
                  <c:v>4.54</c:v>
                </c:pt>
                <c:pt idx="87">
                  <c:v>4.4000000000000004</c:v>
                </c:pt>
                <c:pt idx="88">
                  <c:v>4.3499999999999996</c:v>
                </c:pt>
                <c:pt idx="89">
                  <c:v>4.33</c:v>
                </c:pt>
                <c:pt idx="90">
                  <c:v>4.33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'Growth Math'!$C$335:$C$425</c:f>
              <c:numCache>
                <c:formatCode>General</c:formatCode>
                <c:ptCount val="91"/>
                <c:pt idx="0">
                  <c:v>170</c:v>
                </c:pt>
                <c:pt idx="1">
                  <c:v>171</c:v>
                </c:pt>
                <c:pt idx="2">
                  <c:v>172</c:v>
                </c:pt>
                <c:pt idx="3">
                  <c:v>173</c:v>
                </c:pt>
                <c:pt idx="4">
                  <c:v>174</c:v>
                </c:pt>
                <c:pt idx="5">
                  <c:v>175</c:v>
                </c:pt>
                <c:pt idx="6">
                  <c:v>176</c:v>
                </c:pt>
                <c:pt idx="7">
                  <c:v>177</c:v>
                </c:pt>
                <c:pt idx="8">
                  <c:v>178</c:v>
                </c:pt>
                <c:pt idx="9">
                  <c:v>179</c:v>
                </c:pt>
                <c:pt idx="10">
                  <c:v>180</c:v>
                </c:pt>
                <c:pt idx="11">
                  <c:v>181</c:v>
                </c:pt>
                <c:pt idx="12">
                  <c:v>182</c:v>
                </c:pt>
                <c:pt idx="13">
                  <c:v>183</c:v>
                </c:pt>
                <c:pt idx="14">
                  <c:v>184</c:v>
                </c:pt>
                <c:pt idx="15">
                  <c:v>185</c:v>
                </c:pt>
                <c:pt idx="16">
                  <c:v>186</c:v>
                </c:pt>
                <c:pt idx="17">
                  <c:v>187</c:v>
                </c:pt>
                <c:pt idx="18">
                  <c:v>188</c:v>
                </c:pt>
                <c:pt idx="19">
                  <c:v>189</c:v>
                </c:pt>
                <c:pt idx="20">
                  <c:v>190</c:v>
                </c:pt>
                <c:pt idx="21">
                  <c:v>191</c:v>
                </c:pt>
                <c:pt idx="22">
                  <c:v>192</c:v>
                </c:pt>
                <c:pt idx="23">
                  <c:v>193</c:v>
                </c:pt>
                <c:pt idx="24">
                  <c:v>194</c:v>
                </c:pt>
                <c:pt idx="25">
                  <c:v>195</c:v>
                </c:pt>
                <c:pt idx="26">
                  <c:v>196</c:v>
                </c:pt>
                <c:pt idx="27">
                  <c:v>197</c:v>
                </c:pt>
                <c:pt idx="28">
                  <c:v>198</c:v>
                </c:pt>
                <c:pt idx="29">
                  <c:v>199</c:v>
                </c:pt>
                <c:pt idx="30">
                  <c:v>200</c:v>
                </c:pt>
                <c:pt idx="31">
                  <c:v>201</c:v>
                </c:pt>
                <c:pt idx="32">
                  <c:v>202</c:v>
                </c:pt>
                <c:pt idx="33">
                  <c:v>203</c:v>
                </c:pt>
                <c:pt idx="34">
                  <c:v>204</c:v>
                </c:pt>
                <c:pt idx="35">
                  <c:v>205</c:v>
                </c:pt>
                <c:pt idx="36">
                  <c:v>206</c:v>
                </c:pt>
                <c:pt idx="37">
                  <c:v>207</c:v>
                </c:pt>
                <c:pt idx="38">
                  <c:v>208</c:v>
                </c:pt>
                <c:pt idx="39">
                  <c:v>209</c:v>
                </c:pt>
                <c:pt idx="40">
                  <c:v>210</c:v>
                </c:pt>
                <c:pt idx="41">
                  <c:v>211</c:v>
                </c:pt>
                <c:pt idx="42">
                  <c:v>212</c:v>
                </c:pt>
                <c:pt idx="43">
                  <c:v>213</c:v>
                </c:pt>
                <c:pt idx="44">
                  <c:v>214</c:v>
                </c:pt>
                <c:pt idx="45">
                  <c:v>215</c:v>
                </c:pt>
                <c:pt idx="46">
                  <c:v>216</c:v>
                </c:pt>
                <c:pt idx="47">
                  <c:v>217</c:v>
                </c:pt>
                <c:pt idx="48">
                  <c:v>218</c:v>
                </c:pt>
                <c:pt idx="49">
                  <c:v>219</c:v>
                </c:pt>
                <c:pt idx="50">
                  <c:v>220</c:v>
                </c:pt>
                <c:pt idx="51">
                  <c:v>221</c:v>
                </c:pt>
                <c:pt idx="52">
                  <c:v>222</c:v>
                </c:pt>
                <c:pt idx="53">
                  <c:v>223</c:v>
                </c:pt>
                <c:pt idx="54">
                  <c:v>224</c:v>
                </c:pt>
                <c:pt idx="55">
                  <c:v>225</c:v>
                </c:pt>
                <c:pt idx="56">
                  <c:v>226</c:v>
                </c:pt>
                <c:pt idx="57">
                  <c:v>227</c:v>
                </c:pt>
                <c:pt idx="58">
                  <c:v>228</c:v>
                </c:pt>
                <c:pt idx="59">
                  <c:v>229</c:v>
                </c:pt>
                <c:pt idx="60">
                  <c:v>230</c:v>
                </c:pt>
                <c:pt idx="61">
                  <c:v>231</c:v>
                </c:pt>
                <c:pt idx="62">
                  <c:v>232</c:v>
                </c:pt>
                <c:pt idx="63">
                  <c:v>233</c:v>
                </c:pt>
                <c:pt idx="64">
                  <c:v>234</c:v>
                </c:pt>
                <c:pt idx="65">
                  <c:v>235</c:v>
                </c:pt>
                <c:pt idx="66">
                  <c:v>236</c:v>
                </c:pt>
                <c:pt idx="67">
                  <c:v>237</c:v>
                </c:pt>
                <c:pt idx="68">
                  <c:v>238</c:v>
                </c:pt>
                <c:pt idx="69">
                  <c:v>239</c:v>
                </c:pt>
                <c:pt idx="70">
                  <c:v>240</c:v>
                </c:pt>
                <c:pt idx="71">
                  <c:v>241</c:v>
                </c:pt>
                <c:pt idx="72">
                  <c:v>242</c:v>
                </c:pt>
                <c:pt idx="73">
                  <c:v>243</c:v>
                </c:pt>
                <c:pt idx="74">
                  <c:v>244</c:v>
                </c:pt>
                <c:pt idx="75">
                  <c:v>245</c:v>
                </c:pt>
                <c:pt idx="76">
                  <c:v>246</c:v>
                </c:pt>
                <c:pt idx="77">
                  <c:v>247</c:v>
                </c:pt>
                <c:pt idx="78">
                  <c:v>248</c:v>
                </c:pt>
                <c:pt idx="79">
                  <c:v>249</c:v>
                </c:pt>
                <c:pt idx="80">
                  <c:v>250</c:v>
                </c:pt>
                <c:pt idx="81">
                  <c:v>251</c:v>
                </c:pt>
                <c:pt idx="82">
                  <c:v>252</c:v>
                </c:pt>
                <c:pt idx="83">
                  <c:v>253</c:v>
                </c:pt>
                <c:pt idx="84">
                  <c:v>254</c:v>
                </c:pt>
                <c:pt idx="85">
                  <c:v>255</c:v>
                </c:pt>
                <c:pt idx="86">
                  <c:v>256</c:v>
                </c:pt>
                <c:pt idx="87">
                  <c:v>257</c:v>
                </c:pt>
                <c:pt idx="88">
                  <c:v>258</c:v>
                </c:pt>
                <c:pt idx="89">
                  <c:v>259</c:v>
                </c:pt>
                <c:pt idx="90">
                  <c:v>260</c:v>
                </c:pt>
              </c:numCache>
            </c:numRef>
          </c:xVal>
          <c:yVal>
            <c:numRef>
              <c:f>'Growth Math'!$E$335:$E$425</c:f>
              <c:numCache>
                <c:formatCode>General</c:formatCode>
                <c:ptCount val="91"/>
                <c:pt idx="0">
                  <c:v>5.78</c:v>
                </c:pt>
                <c:pt idx="1">
                  <c:v>5.79</c:v>
                </c:pt>
                <c:pt idx="2">
                  <c:v>5.79</c:v>
                </c:pt>
                <c:pt idx="3">
                  <c:v>5.8</c:v>
                </c:pt>
                <c:pt idx="4">
                  <c:v>5.8</c:v>
                </c:pt>
                <c:pt idx="5">
                  <c:v>5.8</c:v>
                </c:pt>
                <c:pt idx="6">
                  <c:v>5.81</c:v>
                </c:pt>
                <c:pt idx="7">
                  <c:v>5.81</c:v>
                </c:pt>
                <c:pt idx="8">
                  <c:v>5.81</c:v>
                </c:pt>
                <c:pt idx="9">
                  <c:v>5.8199999999999985</c:v>
                </c:pt>
                <c:pt idx="10">
                  <c:v>5.8199999999999985</c:v>
                </c:pt>
                <c:pt idx="11">
                  <c:v>5.8199999999999985</c:v>
                </c:pt>
                <c:pt idx="12">
                  <c:v>5.83</c:v>
                </c:pt>
                <c:pt idx="13">
                  <c:v>5.83</c:v>
                </c:pt>
                <c:pt idx="14">
                  <c:v>5.84</c:v>
                </c:pt>
                <c:pt idx="15">
                  <c:v>5.84</c:v>
                </c:pt>
                <c:pt idx="16">
                  <c:v>5.84</c:v>
                </c:pt>
                <c:pt idx="17">
                  <c:v>5.85</c:v>
                </c:pt>
                <c:pt idx="18">
                  <c:v>5.85</c:v>
                </c:pt>
                <c:pt idx="19">
                  <c:v>5.85</c:v>
                </c:pt>
                <c:pt idx="20">
                  <c:v>5.8599999999999985</c:v>
                </c:pt>
                <c:pt idx="21">
                  <c:v>5.8599999999999985</c:v>
                </c:pt>
                <c:pt idx="22">
                  <c:v>5.8599999999999985</c:v>
                </c:pt>
                <c:pt idx="23">
                  <c:v>5.87</c:v>
                </c:pt>
                <c:pt idx="24">
                  <c:v>5.87</c:v>
                </c:pt>
                <c:pt idx="25">
                  <c:v>5.88</c:v>
                </c:pt>
                <c:pt idx="26">
                  <c:v>5.88</c:v>
                </c:pt>
                <c:pt idx="27">
                  <c:v>5.88</c:v>
                </c:pt>
                <c:pt idx="28">
                  <c:v>5.89</c:v>
                </c:pt>
                <c:pt idx="29">
                  <c:v>5.89</c:v>
                </c:pt>
                <c:pt idx="30">
                  <c:v>5.89</c:v>
                </c:pt>
                <c:pt idx="31">
                  <c:v>5.9</c:v>
                </c:pt>
                <c:pt idx="32">
                  <c:v>5.9</c:v>
                </c:pt>
                <c:pt idx="33">
                  <c:v>5.9</c:v>
                </c:pt>
                <c:pt idx="34">
                  <c:v>5.91</c:v>
                </c:pt>
                <c:pt idx="35">
                  <c:v>5.91</c:v>
                </c:pt>
                <c:pt idx="36">
                  <c:v>5.92</c:v>
                </c:pt>
                <c:pt idx="37">
                  <c:v>5.92</c:v>
                </c:pt>
                <c:pt idx="38">
                  <c:v>5.92</c:v>
                </c:pt>
                <c:pt idx="39">
                  <c:v>5.9300000000000024</c:v>
                </c:pt>
                <c:pt idx="40">
                  <c:v>5.9300000000000024</c:v>
                </c:pt>
                <c:pt idx="41">
                  <c:v>5.9300000000000024</c:v>
                </c:pt>
                <c:pt idx="42">
                  <c:v>5.94</c:v>
                </c:pt>
                <c:pt idx="43">
                  <c:v>5.94</c:v>
                </c:pt>
                <c:pt idx="44">
                  <c:v>5.94</c:v>
                </c:pt>
                <c:pt idx="45">
                  <c:v>5.95</c:v>
                </c:pt>
                <c:pt idx="46">
                  <c:v>5.95</c:v>
                </c:pt>
                <c:pt idx="47">
                  <c:v>5.96</c:v>
                </c:pt>
                <c:pt idx="48">
                  <c:v>5.96</c:v>
                </c:pt>
                <c:pt idx="49">
                  <c:v>5.96</c:v>
                </c:pt>
                <c:pt idx="50">
                  <c:v>5.9700000000000024</c:v>
                </c:pt>
                <c:pt idx="51">
                  <c:v>5.9700000000000024</c:v>
                </c:pt>
                <c:pt idx="52">
                  <c:v>5.9700000000000024</c:v>
                </c:pt>
                <c:pt idx="53">
                  <c:v>5.98</c:v>
                </c:pt>
                <c:pt idx="54">
                  <c:v>5.98</c:v>
                </c:pt>
                <c:pt idx="55">
                  <c:v>5.98</c:v>
                </c:pt>
                <c:pt idx="56">
                  <c:v>5.99</c:v>
                </c:pt>
                <c:pt idx="57">
                  <c:v>5.99</c:v>
                </c:pt>
                <c:pt idx="58">
                  <c:v>6</c:v>
                </c:pt>
                <c:pt idx="59">
                  <c:v>6</c:v>
                </c:pt>
                <c:pt idx="60">
                  <c:v>6</c:v>
                </c:pt>
                <c:pt idx="61">
                  <c:v>6.01</c:v>
                </c:pt>
                <c:pt idx="62">
                  <c:v>6.01</c:v>
                </c:pt>
                <c:pt idx="63">
                  <c:v>6.01</c:v>
                </c:pt>
                <c:pt idx="64">
                  <c:v>6.02</c:v>
                </c:pt>
                <c:pt idx="65">
                  <c:v>6.02</c:v>
                </c:pt>
                <c:pt idx="66">
                  <c:v>6.02</c:v>
                </c:pt>
                <c:pt idx="67">
                  <c:v>6.03</c:v>
                </c:pt>
                <c:pt idx="68">
                  <c:v>6.03</c:v>
                </c:pt>
                <c:pt idx="69">
                  <c:v>6.03</c:v>
                </c:pt>
                <c:pt idx="70">
                  <c:v>6.04</c:v>
                </c:pt>
                <c:pt idx="71">
                  <c:v>6.04</c:v>
                </c:pt>
                <c:pt idx="72">
                  <c:v>6.05</c:v>
                </c:pt>
                <c:pt idx="73">
                  <c:v>6.05</c:v>
                </c:pt>
                <c:pt idx="74">
                  <c:v>6.05</c:v>
                </c:pt>
                <c:pt idx="75">
                  <c:v>6.06</c:v>
                </c:pt>
                <c:pt idx="76">
                  <c:v>6.06</c:v>
                </c:pt>
                <c:pt idx="77">
                  <c:v>6.06</c:v>
                </c:pt>
                <c:pt idx="78">
                  <c:v>6.07</c:v>
                </c:pt>
                <c:pt idx="79">
                  <c:v>6.07</c:v>
                </c:pt>
                <c:pt idx="80">
                  <c:v>6.07</c:v>
                </c:pt>
                <c:pt idx="81">
                  <c:v>6.08</c:v>
                </c:pt>
                <c:pt idx="82">
                  <c:v>6.08</c:v>
                </c:pt>
                <c:pt idx="83">
                  <c:v>6.09</c:v>
                </c:pt>
                <c:pt idx="84">
                  <c:v>6.09</c:v>
                </c:pt>
                <c:pt idx="85">
                  <c:v>6.09</c:v>
                </c:pt>
                <c:pt idx="86">
                  <c:v>6.1</c:v>
                </c:pt>
                <c:pt idx="87">
                  <c:v>6.1</c:v>
                </c:pt>
                <c:pt idx="88">
                  <c:v>6.1</c:v>
                </c:pt>
                <c:pt idx="89">
                  <c:v>6.1099999999999985</c:v>
                </c:pt>
                <c:pt idx="90">
                  <c:v>6.1099999999999985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7389056"/>
        <c:axId val="149246720"/>
      </c:scatterChart>
      <c:valAx>
        <c:axId val="147389056"/>
        <c:scaling>
          <c:orientation val="minMax"/>
          <c:max val="260"/>
          <c:min val="17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Starting 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9246720"/>
        <c:crosses val="autoZero"/>
        <c:crossBetween val="midCat"/>
      </c:valAx>
      <c:valAx>
        <c:axId val="149246720"/>
        <c:scaling>
          <c:orientation val="minMax"/>
          <c:max val="14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Growth in RITs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738905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Mathematics</a:t>
            </a:r>
            <a:r>
              <a:rPr lang="en-US" baseline="0"/>
              <a:t> - Grade 7 - Fall to Spring</a:t>
            </a:r>
            <a:endParaRPr lang="en-US"/>
          </a:p>
        </c:rich>
      </c:tx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'Growth Math'!$C$441:$C$531</c:f>
              <c:numCache>
                <c:formatCode>General</c:formatCode>
                <c:ptCount val="91"/>
                <c:pt idx="0">
                  <c:v>170</c:v>
                </c:pt>
                <c:pt idx="1">
                  <c:v>171</c:v>
                </c:pt>
                <c:pt idx="2">
                  <c:v>172</c:v>
                </c:pt>
                <c:pt idx="3">
                  <c:v>173</c:v>
                </c:pt>
                <c:pt idx="4">
                  <c:v>174</c:v>
                </c:pt>
                <c:pt idx="5">
                  <c:v>175</c:v>
                </c:pt>
                <c:pt idx="6">
                  <c:v>176</c:v>
                </c:pt>
                <c:pt idx="7">
                  <c:v>177</c:v>
                </c:pt>
                <c:pt idx="8">
                  <c:v>178</c:v>
                </c:pt>
                <c:pt idx="9">
                  <c:v>179</c:v>
                </c:pt>
                <c:pt idx="10">
                  <c:v>180</c:v>
                </c:pt>
                <c:pt idx="11">
                  <c:v>181</c:v>
                </c:pt>
                <c:pt idx="12">
                  <c:v>182</c:v>
                </c:pt>
                <c:pt idx="13">
                  <c:v>183</c:v>
                </c:pt>
                <c:pt idx="14">
                  <c:v>184</c:v>
                </c:pt>
                <c:pt idx="15">
                  <c:v>185</c:v>
                </c:pt>
                <c:pt idx="16">
                  <c:v>186</c:v>
                </c:pt>
                <c:pt idx="17">
                  <c:v>187</c:v>
                </c:pt>
                <c:pt idx="18">
                  <c:v>188</c:v>
                </c:pt>
                <c:pt idx="19">
                  <c:v>189</c:v>
                </c:pt>
                <c:pt idx="20">
                  <c:v>190</c:v>
                </c:pt>
                <c:pt idx="21">
                  <c:v>191</c:v>
                </c:pt>
                <c:pt idx="22">
                  <c:v>192</c:v>
                </c:pt>
                <c:pt idx="23">
                  <c:v>193</c:v>
                </c:pt>
                <c:pt idx="24">
                  <c:v>194</c:v>
                </c:pt>
                <c:pt idx="25">
                  <c:v>195</c:v>
                </c:pt>
                <c:pt idx="26">
                  <c:v>196</c:v>
                </c:pt>
                <c:pt idx="27">
                  <c:v>197</c:v>
                </c:pt>
                <c:pt idx="28">
                  <c:v>198</c:v>
                </c:pt>
                <c:pt idx="29">
                  <c:v>199</c:v>
                </c:pt>
                <c:pt idx="30">
                  <c:v>200</c:v>
                </c:pt>
                <c:pt idx="31">
                  <c:v>201</c:v>
                </c:pt>
                <c:pt idx="32">
                  <c:v>202</c:v>
                </c:pt>
                <c:pt idx="33">
                  <c:v>203</c:v>
                </c:pt>
                <c:pt idx="34">
                  <c:v>204</c:v>
                </c:pt>
                <c:pt idx="35">
                  <c:v>205</c:v>
                </c:pt>
                <c:pt idx="36">
                  <c:v>206</c:v>
                </c:pt>
                <c:pt idx="37">
                  <c:v>207</c:v>
                </c:pt>
                <c:pt idx="38">
                  <c:v>208</c:v>
                </c:pt>
                <c:pt idx="39">
                  <c:v>209</c:v>
                </c:pt>
                <c:pt idx="40">
                  <c:v>210</c:v>
                </c:pt>
                <c:pt idx="41">
                  <c:v>211</c:v>
                </c:pt>
                <c:pt idx="42">
                  <c:v>212</c:v>
                </c:pt>
                <c:pt idx="43">
                  <c:v>213</c:v>
                </c:pt>
                <c:pt idx="44">
                  <c:v>214</c:v>
                </c:pt>
                <c:pt idx="45">
                  <c:v>215</c:v>
                </c:pt>
                <c:pt idx="46">
                  <c:v>216</c:v>
                </c:pt>
                <c:pt idx="47">
                  <c:v>217</c:v>
                </c:pt>
                <c:pt idx="48">
                  <c:v>218</c:v>
                </c:pt>
                <c:pt idx="49">
                  <c:v>219</c:v>
                </c:pt>
                <c:pt idx="50">
                  <c:v>220</c:v>
                </c:pt>
                <c:pt idx="51">
                  <c:v>221</c:v>
                </c:pt>
                <c:pt idx="52">
                  <c:v>222</c:v>
                </c:pt>
                <c:pt idx="53">
                  <c:v>223</c:v>
                </c:pt>
                <c:pt idx="54">
                  <c:v>224</c:v>
                </c:pt>
                <c:pt idx="55">
                  <c:v>225</c:v>
                </c:pt>
                <c:pt idx="56">
                  <c:v>226</c:v>
                </c:pt>
                <c:pt idx="57">
                  <c:v>227</c:v>
                </c:pt>
                <c:pt idx="58">
                  <c:v>228</c:v>
                </c:pt>
                <c:pt idx="59">
                  <c:v>229</c:v>
                </c:pt>
                <c:pt idx="60">
                  <c:v>230</c:v>
                </c:pt>
                <c:pt idx="61">
                  <c:v>231</c:v>
                </c:pt>
                <c:pt idx="62">
                  <c:v>232</c:v>
                </c:pt>
                <c:pt idx="63">
                  <c:v>233</c:v>
                </c:pt>
                <c:pt idx="64">
                  <c:v>234</c:v>
                </c:pt>
                <c:pt idx="65">
                  <c:v>235</c:v>
                </c:pt>
                <c:pt idx="66">
                  <c:v>236</c:v>
                </c:pt>
                <c:pt idx="67">
                  <c:v>237</c:v>
                </c:pt>
                <c:pt idx="68">
                  <c:v>238</c:v>
                </c:pt>
                <c:pt idx="69">
                  <c:v>239</c:v>
                </c:pt>
                <c:pt idx="70">
                  <c:v>240</c:v>
                </c:pt>
                <c:pt idx="71">
                  <c:v>241</c:v>
                </c:pt>
                <c:pt idx="72">
                  <c:v>242</c:v>
                </c:pt>
                <c:pt idx="73">
                  <c:v>243</c:v>
                </c:pt>
                <c:pt idx="74">
                  <c:v>244</c:v>
                </c:pt>
                <c:pt idx="75">
                  <c:v>245</c:v>
                </c:pt>
                <c:pt idx="76">
                  <c:v>246</c:v>
                </c:pt>
                <c:pt idx="77">
                  <c:v>247</c:v>
                </c:pt>
                <c:pt idx="78">
                  <c:v>248</c:v>
                </c:pt>
                <c:pt idx="79">
                  <c:v>249</c:v>
                </c:pt>
                <c:pt idx="80">
                  <c:v>250</c:v>
                </c:pt>
                <c:pt idx="81">
                  <c:v>251</c:v>
                </c:pt>
                <c:pt idx="82">
                  <c:v>252</c:v>
                </c:pt>
                <c:pt idx="83">
                  <c:v>253</c:v>
                </c:pt>
                <c:pt idx="84">
                  <c:v>254</c:v>
                </c:pt>
                <c:pt idx="85">
                  <c:v>255</c:v>
                </c:pt>
                <c:pt idx="86">
                  <c:v>256</c:v>
                </c:pt>
                <c:pt idx="87">
                  <c:v>257</c:v>
                </c:pt>
                <c:pt idx="88">
                  <c:v>258</c:v>
                </c:pt>
                <c:pt idx="89">
                  <c:v>259</c:v>
                </c:pt>
                <c:pt idx="90">
                  <c:v>260</c:v>
                </c:pt>
              </c:numCache>
            </c:numRef>
          </c:xVal>
          <c:yVal>
            <c:numRef>
              <c:f>'Growth Math'!$D$441:$D$531</c:f>
              <c:numCache>
                <c:formatCode>General</c:formatCode>
                <c:ptCount val="91"/>
                <c:pt idx="0">
                  <c:v>11.11</c:v>
                </c:pt>
                <c:pt idx="1">
                  <c:v>11.11</c:v>
                </c:pt>
                <c:pt idx="2">
                  <c:v>11.11</c:v>
                </c:pt>
                <c:pt idx="3">
                  <c:v>11.09</c:v>
                </c:pt>
                <c:pt idx="4">
                  <c:v>10.74</c:v>
                </c:pt>
                <c:pt idx="5">
                  <c:v>10.56</c:v>
                </c:pt>
                <c:pt idx="6">
                  <c:v>10.3</c:v>
                </c:pt>
                <c:pt idx="7">
                  <c:v>10.11</c:v>
                </c:pt>
                <c:pt idx="8">
                  <c:v>9.7100000000000009</c:v>
                </c:pt>
                <c:pt idx="9">
                  <c:v>9.3600000000000048</c:v>
                </c:pt>
                <c:pt idx="10">
                  <c:v>9.06</c:v>
                </c:pt>
                <c:pt idx="11">
                  <c:v>8.99</c:v>
                </c:pt>
                <c:pt idx="12">
                  <c:v>8.98</c:v>
                </c:pt>
                <c:pt idx="13">
                  <c:v>8.89</c:v>
                </c:pt>
                <c:pt idx="14">
                  <c:v>8.84</c:v>
                </c:pt>
                <c:pt idx="15">
                  <c:v>8.76</c:v>
                </c:pt>
                <c:pt idx="16">
                  <c:v>8.5400000000000009</c:v>
                </c:pt>
                <c:pt idx="17">
                  <c:v>8.42</c:v>
                </c:pt>
                <c:pt idx="18">
                  <c:v>8.17</c:v>
                </c:pt>
                <c:pt idx="19">
                  <c:v>7.83</c:v>
                </c:pt>
                <c:pt idx="20">
                  <c:v>7.81</c:v>
                </c:pt>
                <c:pt idx="21">
                  <c:v>7.7700000000000014</c:v>
                </c:pt>
                <c:pt idx="22">
                  <c:v>7.7700000000000014</c:v>
                </c:pt>
                <c:pt idx="23">
                  <c:v>7.58</c:v>
                </c:pt>
                <c:pt idx="24">
                  <c:v>7.55</c:v>
                </c:pt>
                <c:pt idx="25">
                  <c:v>7.39</c:v>
                </c:pt>
                <c:pt idx="26">
                  <c:v>7.2700000000000014</c:v>
                </c:pt>
                <c:pt idx="27">
                  <c:v>7.14</c:v>
                </c:pt>
                <c:pt idx="28">
                  <c:v>7.13</c:v>
                </c:pt>
                <c:pt idx="29">
                  <c:v>7.08</c:v>
                </c:pt>
                <c:pt idx="30">
                  <c:v>7.05</c:v>
                </c:pt>
                <c:pt idx="31">
                  <c:v>7</c:v>
                </c:pt>
                <c:pt idx="32">
                  <c:v>7</c:v>
                </c:pt>
                <c:pt idx="33">
                  <c:v>6.9300000000000024</c:v>
                </c:pt>
                <c:pt idx="34">
                  <c:v>6.88</c:v>
                </c:pt>
                <c:pt idx="35">
                  <c:v>6.87</c:v>
                </c:pt>
                <c:pt idx="36">
                  <c:v>6.8599999999999985</c:v>
                </c:pt>
                <c:pt idx="37">
                  <c:v>6.83</c:v>
                </c:pt>
                <c:pt idx="38">
                  <c:v>6.8199999999999985</c:v>
                </c:pt>
                <c:pt idx="39">
                  <c:v>6.8199999999999985</c:v>
                </c:pt>
                <c:pt idx="40">
                  <c:v>6.8199999999999985</c:v>
                </c:pt>
                <c:pt idx="41">
                  <c:v>6.79</c:v>
                </c:pt>
                <c:pt idx="42">
                  <c:v>6.76</c:v>
                </c:pt>
                <c:pt idx="43">
                  <c:v>6.64</c:v>
                </c:pt>
                <c:pt idx="44">
                  <c:v>6.57</c:v>
                </c:pt>
                <c:pt idx="45">
                  <c:v>6.57</c:v>
                </c:pt>
                <c:pt idx="46">
                  <c:v>6.5</c:v>
                </c:pt>
                <c:pt idx="47">
                  <c:v>6.39</c:v>
                </c:pt>
                <c:pt idx="48">
                  <c:v>6.38</c:v>
                </c:pt>
                <c:pt idx="49">
                  <c:v>6.35</c:v>
                </c:pt>
                <c:pt idx="50">
                  <c:v>6.31</c:v>
                </c:pt>
                <c:pt idx="51">
                  <c:v>6.29</c:v>
                </c:pt>
                <c:pt idx="52">
                  <c:v>6.24</c:v>
                </c:pt>
                <c:pt idx="53">
                  <c:v>6.14</c:v>
                </c:pt>
                <c:pt idx="54">
                  <c:v>6.04</c:v>
                </c:pt>
                <c:pt idx="55">
                  <c:v>6.01</c:v>
                </c:pt>
                <c:pt idx="56">
                  <c:v>5.9300000000000024</c:v>
                </c:pt>
                <c:pt idx="57">
                  <c:v>5.84</c:v>
                </c:pt>
                <c:pt idx="58">
                  <c:v>5.84</c:v>
                </c:pt>
                <c:pt idx="59">
                  <c:v>5.79</c:v>
                </c:pt>
                <c:pt idx="60">
                  <c:v>5.71</c:v>
                </c:pt>
                <c:pt idx="61">
                  <c:v>5.68</c:v>
                </c:pt>
                <c:pt idx="62">
                  <c:v>5.67</c:v>
                </c:pt>
                <c:pt idx="63">
                  <c:v>5.58</c:v>
                </c:pt>
                <c:pt idx="64">
                  <c:v>5.52</c:v>
                </c:pt>
                <c:pt idx="65">
                  <c:v>5.44</c:v>
                </c:pt>
                <c:pt idx="66">
                  <c:v>5.4300000000000024</c:v>
                </c:pt>
                <c:pt idx="67">
                  <c:v>5.4300000000000024</c:v>
                </c:pt>
                <c:pt idx="68">
                  <c:v>5.37</c:v>
                </c:pt>
                <c:pt idx="69">
                  <c:v>5.2700000000000014</c:v>
                </c:pt>
                <c:pt idx="70">
                  <c:v>5.24</c:v>
                </c:pt>
                <c:pt idx="71">
                  <c:v>5.07</c:v>
                </c:pt>
                <c:pt idx="72">
                  <c:v>5.05</c:v>
                </c:pt>
                <c:pt idx="73">
                  <c:v>4.95</c:v>
                </c:pt>
                <c:pt idx="74">
                  <c:v>4.75</c:v>
                </c:pt>
                <c:pt idx="75">
                  <c:v>4.7</c:v>
                </c:pt>
                <c:pt idx="76">
                  <c:v>4.41</c:v>
                </c:pt>
                <c:pt idx="77">
                  <c:v>4.3499999999999996</c:v>
                </c:pt>
                <c:pt idx="78">
                  <c:v>4.29</c:v>
                </c:pt>
                <c:pt idx="79">
                  <c:v>4.26</c:v>
                </c:pt>
                <c:pt idx="80">
                  <c:v>4.21</c:v>
                </c:pt>
                <c:pt idx="81">
                  <c:v>4.1599999999999975</c:v>
                </c:pt>
                <c:pt idx="82">
                  <c:v>4.1199999999999966</c:v>
                </c:pt>
                <c:pt idx="83">
                  <c:v>4.0199999999999996</c:v>
                </c:pt>
                <c:pt idx="84">
                  <c:v>3.94</c:v>
                </c:pt>
                <c:pt idx="85">
                  <c:v>3.88</c:v>
                </c:pt>
                <c:pt idx="86">
                  <c:v>3.7600000000000002</c:v>
                </c:pt>
                <c:pt idx="87">
                  <c:v>3.74</c:v>
                </c:pt>
                <c:pt idx="88">
                  <c:v>3.74</c:v>
                </c:pt>
                <c:pt idx="89">
                  <c:v>3.7</c:v>
                </c:pt>
                <c:pt idx="90">
                  <c:v>3.64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'Growth Math'!$C$441:$C$531</c:f>
              <c:numCache>
                <c:formatCode>General</c:formatCode>
                <c:ptCount val="91"/>
                <c:pt idx="0">
                  <c:v>170</c:v>
                </c:pt>
                <c:pt idx="1">
                  <c:v>171</c:v>
                </c:pt>
                <c:pt idx="2">
                  <c:v>172</c:v>
                </c:pt>
                <c:pt idx="3">
                  <c:v>173</c:v>
                </c:pt>
                <c:pt idx="4">
                  <c:v>174</c:v>
                </c:pt>
                <c:pt idx="5">
                  <c:v>175</c:v>
                </c:pt>
                <c:pt idx="6">
                  <c:v>176</c:v>
                </c:pt>
                <c:pt idx="7">
                  <c:v>177</c:v>
                </c:pt>
                <c:pt idx="8">
                  <c:v>178</c:v>
                </c:pt>
                <c:pt idx="9">
                  <c:v>179</c:v>
                </c:pt>
                <c:pt idx="10">
                  <c:v>180</c:v>
                </c:pt>
                <c:pt idx="11">
                  <c:v>181</c:v>
                </c:pt>
                <c:pt idx="12">
                  <c:v>182</c:v>
                </c:pt>
                <c:pt idx="13">
                  <c:v>183</c:v>
                </c:pt>
                <c:pt idx="14">
                  <c:v>184</c:v>
                </c:pt>
                <c:pt idx="15">
                  <c:v>185</c:v>
                </c:pt>
                <c:pt idx="16">
                  <c:v>186</c:v>
                </c:pt>
                <c:pt idx="17">
                  <c:v>187</c:v>
                </c:pt>
                <c:pt idx="18">
                  <c:v>188</c:v>
                </c:pt>
                <c:pt idx="19">
                  <c:v>189</c:v>
                </c:pt>
                <c:pt idx="20">
                  <c:v>190</c:v>
                </c:pt>
                <c:pt idx="21">
                  <c:v>191</c:v>
                </c:pt>
                <c:pt idx="22">
                  <c:v>192</c:v>
                </c:pt>
                <c:pt idx="23">
                  <c:v>193</c:v>
                </c:pt>
                <c:pt idx="24">
                  <c:v>194</c:v>
                </c:pt>
                <c:pt idx="25">
                  <c:v>195</c:v>
                </c:pt>
                <c:pt idx="26">
                  <c:v>196</c:v>
                </c:pt>
                <c:pt idx="27">
                  <c:v>197</c:v>
                </c:pt>
                <c:pt idx="28">
                  <c:v>198</c:v>
                </c:pt>
                <c:pt idx="29">
                  <c:v>199</c:v>
                </c:pt>
                <c:pt idx="30">
                  <c:v>200</c:v>
                </c:pt>
                <c:pt idx="31">
                  <c:v>201</c:v>
                </c:pt>
                <c:pt idx="32">
                  <c:v>202</c:v>
                </c:pt>
                <c:pt idx="33">
                  <c:v>203</c:v>
                </c:pt>
                <c:pt idx="34">
                  <c:v>204</c:v>
                </c:pt>
                <c:pt idx="35">
                  <c:v>205</c:v>
                </c:pt>
                <c:pt idx="36">
                  <c:v>206</c:v>
                </c:pt>
                <c:pt idx="37">
                  <c:v>207</c:v>
                </c:pt>
                <c:pt idx="38">
                  <c:v>208</c:v>
                </c:pt>
                <c:pt idx="39">
                  <c:v>209</c:v>
                </c:pt>
                <c:pt idx="40">
                  <c:v>210</c:v>
                </c:pt>
                <c:pt idx="41">
                  <c:v>211</c:v>
                </c:pt>
                <c:pt idx="42">
                  <c:v>212</c:v>
                </c:pt>
                <c:pt idx="43">
                  <c:v>213</c:v>
                </c:pt>
                <c:pt idx="44">
                  <c:v>214</c:v>
                </c:pt>
                <c:pt idx="45">
                  <c:v>215</c:v>
                </c:pt>
                <c:pt idx="46">
                  <c:v>216</c:v>
                </c:pt>
                <c:pt idx="47">
                  <c:v>217</c:v>
                </c:pt>
                <c:pt idx="48">
                  <c:v>218</c:v>
                </c:pt>
                <c:pt idx="49">
                  <c:v>219</c:v>
                </c:pt>
                <c:pt idx="50">
                  <c:v>220</c:v>
                </c:pt>
                <c:pt idx="51">
                  <c:v>221</c:v>
                </c:pt>
                <c:pt idx="52">
                  <c:v>222</c:v>
                </c:pt>
                <c:pt idx="53">
                  <c:v>223</c:v>
                </c:pt>
                <c:pt idx="54">
                  <c:v>224</c:v>
                </c:pt>
                <c:pt idx="55">
                  <c:v>225</c:v>
                </c:pt>
                <c:pt idx="56">
                  <c:v>226</c:v>
                </c:pt>
                <c:pt idx="57">
                  <c:v>227</c:v>
                </c:pt>
                <c:pt idx="58">
                  <c:v>228</c:v>
                </c:pt>
                <c:pt idx="59">
                  <c:v>229</c:v>
                </c:pt>
                <c:pt idx="60">
                  <c:v>230</c:v>
                </c:pt>
                <c:pt idx="61">
                  <c:v>231</c:v>
                </c:pt>
                <c:pt idx="62">
                  <c:v>232</c:v>
                </c:pt>
                <c:pt idx="63">
                  <c:v>233</c:v>
                </c:pt>
                <c:pt idx="64">
                  <c:v>234</c:v>
                </c:pt>
                <c:pt idx="65">
                  <c:v>235</c:v>
                </c:pt>
                <c:pt idx="66">
                  <c:v>236</c:v>
                </c:pt>
                <c:pt idx="67">
                  <c:v>237</c:v>
                </c:pt>
                <c:pt idx="68">
                  <c:v>238</c:v>
                </c:pt>
                <c:pt idx="69">
                  <c:v>239</c:v>
                </c:pt>
                <c:pt idx="70">
                  <c:v>240</c:v>
                </c:pt>
                <c:pt idx="71">
                  <c:v>241</c:v>
                </c:pt>
                <c:pt idx="72">
                  <c:v>242</c:v>
                </c:pt>
                <c:pt idx="73">
                  <c:v>243</c:v>
                </c:pt>
                <c:pt idx="74">
                  <c:v>244</c:v>
                </c:pt>
                <c:pt idx="75">
                  <c:v>245</c:v>
                </c:pt>
                <c:pt idx="76">
                  <c:v>246</c:v>
                </c:pt>
                <c:pt idx="77">
                  <c:v>247</c:v>
                </c:pt>
                <c:pt idx="78">
                  <c:v>248</c:v>
                </c:pt>
                <c:pt idx="79">
                  <c:v>249</c:v>
                </c:pt>
                <c:pt idx="80">
                  <c:v>250</c:v>
                </c:pt>
                <c:pt idx="81">
                  <c:v>251</c:v>
                </c:pt>
                <c:pt idx="82">
                  <c:v>252</c:v>
                </c:pt>
                <c:pt idx="83">
                  <c:v>253</c:v>
                </c:pt>
                <c:pt idx="84">
                  <c:v>254</c:v>
                </c:pt>
                <c:pt idx="85">
                  <c:v>255</c:v>
                </c:pt>
                <c:pt idx="86">
                  <c:v>256</c:v>
                </c:pt>
                <c:pt idx="87">
                  <c:v>257</c:v>
                </c:pt>
                <c:pt idx="88">
                  <c:v>258</c:v>
                </c:pt>
                <c:pt idx="89">
                  <c:v>259</c:v>
                </c:pt>
                <c:pt idx="90">
                  <c:v>260</c:v>
                </c:pt>
              </c:numCache>
            </c:numRef>
          </c:xVal>
          <c:yVal>
            <c:numRef>
              <c:f>'Growth Math'!$E$441:$E$531</c:f>
              <c:numCache>
                <c:formatCode>General</c:formatCode>
                <c:ptCount val="91"/>
                <c:pt idx="0">
                  <c:v>4.17</c:v>
                </c:pt>
                <c:pt idx="1">
                  <c:v>4.18</c:v>
                </c:pt>
                <c:pt idx="2">
                  <c:v>4.1899999999999995</c:v>
                </c:pt>
                <c:pt idx="3">
                  <c:v>4.21</c:v>
                </c:pt>
                <c:pt idx="4">
                  <c:v>4.22</c:v>
                </c:pt>
                <c:pt idx="5">
                  <c:v>4.2300000000000004</c:v>
                </c:pt>
                <c:pt idx="6">
                  <c:v>4.24</c:v>
                </c:pt>
                <c:pt idx="7">
                  <c:v>4.26</c:v>
                </c:pt>
                <c:pt idx="8">
                  <c:v>4.2699999999999996</c:v>
                </c:pt>
                <c:pt idx="9">
                  <c:v>4.28</c:v>
                </c:pt>
                <c:pt idx="10">
                  <c:v>4.29</c:v>
                </c:pt>
                <c:pt idx="11">
                  <c:v>4.3</c:v>
                </c:pt>
                <c:pt idx="12">
                  <c:v>4.3199999999999985</c:v>
                </c:pt>
                <c:pt idx="13">
                  <c:v>4.33</c:v>
                </c:pt>
                <c:pt idx="14">
                  <c:v>4.34</c:v>
                </c:pt>
                <c:pt idx="15">
                  <c:v>4.3499999999999996</c:v>
                </c:pt>
                <c:pt idx="16">
                  <c:v>4.37</c:v>
                </c:pt>
                <c:pt idx="17">
                  <c:v>4.38</c:v>
                </c:pt>
                <c:pt idx="18">
                  <c:v>4.3899999999999997</c:v>
                </c:pt>
                <c:pt idx="19">
                  <c:v>4.4000000000000004</c:v>
                </c:pt>
                <c:pt idx="20">
                  <c:v>4.42</c:v>
                </c:pt>
                <c:pt idx="21">
                  <c:v>4.4300000000000024</c:v>
                </c:pt>
                <c:pt idx="22">
                  <c:v>4.4400000000000004</c:v>
                </c:pt>
                <c:pt idx="23">
                  <c:v>4.45</c:v>
                </c:pt>
                <c:pt idx="24">
                  <c:v>4.4700000000000024</c:v>
                </c:pt>
                <c:pt idx="25">
                  <c:v>4.4800000000000004</c:v>
                </c:pt>
                <c:pt idx="26">
                  <c:v>4.49</c:v>
                </c:pt>
                <c:pt idx="27">
                  <c:v>4.5</c:v>
                </c:pt>
                <c:pt idx="28">
                  <c:v>4.5199999999999996</c:v>
                </c:pt>
                <c:pt idx="29">
                  <c:v>4.53</c:v>
                </c:pt>
                <c:pt idx="30">
                  <c:v>4.54</c:v>
                </c:pt>
                <c:pt idx="31">
                  <c:v>4.55</c:v>
                </c:pt>
                <c:pt idx="32">
                  <c:v>4.57</c:v>
                </c:pt>
                <c:pt idx="33">
                  <c:v>4.58</c:v>
                </c:pt>
                <c:pt idx="34">
                  <c:v>4.59</c:v>
                </c:pt>
                <c:pt idx="35">
                  <c:v>4.5999999999999996</c:v>
                </c:pt>
                <c:pt idx="36">
                  <c:v>4.6199999999999966</c:v>
                </c:pt>
                <c:pt idx="37">
                  <c:v>4.63</c:v>
                </c:pt>
                <c:pt idx="38">
                  <c:v>4.6399999999999997</c:v>
                </c:pt>
                <c:pt idx="39">
                  <c:v>4.6499999999999995</c:v>
                </c:pt>
                <c:pt idx="40">
                  <c:v>4.67</c:v>
                </c:pt>
                <c:pt idx="41">
                  <c:v>4.68</c:v>
                </c:pt>
                <c:pt idx="42">
                  <c:v>4.6899999999999995</c:v>
                </c:pt>
                <c:pt idx="43">
                  <c:v>4.7</c:v>
                </c:pt>
                <c:pt idx="44">
                  <c:v>4.72</c:v>
                </c:pt>
                <c:pt idx="45">
                  <c:v>4.7300000000000004</c:v>
                </c:pt>
                <c:pt idx="46">
                  <c:v>4.74</c:v>
                </c:pt>
                <c:pt idx="47">
                  <c:v>4.75</c:v>
                </c:pt>
                <c:pt idx="48">
                  <c:v>4.7699999999999996</c:v>
                </c:pt>
                <c:pt idx="49">
                  <c:v>4.78</c:v>
                </c:pt>
                <c:pt idx="50">
                  <c:v>4.79</c:v>
                </c:pt>
                <c:pt idx="51">
                  <c:v>4.8</c:v>
                </c:pt>
                <c:pt idx="52">
                  <c:v>4.8199999999999985</c:v>
                </c:pt>
                <c:pt idx="53">
                  <c:v>4.83</c:v>
                </c:pt>
                <c:pt idx="54">
                  <c:v>4.84</c:v>
                </c:pt>
                <c:pt idx="55">
                  <c:v>4.8499999999999996</c:v>
                </c:pt>
                <c:pt idx="56">
                  <c:v>4.87</c:v>
                </c:pt>
                <c:pt idx="57">
                  <c:v>4.88</c:v>
                </c:pt>
                <c:pt idx="58">
                  <c:v>4.8899999999999997</c:v>
                </c:pt>
                <c:pt idx="59">
                  <c:v>4.9000000000000004</c:v>
                </c:pt>
                <c:pt idx="60">
                  <c:v>4.91</c:v>
                </c:pt>
                <c:pt idx="61">
                  <c:v>4.9300000000000024</c:v>
                </c:pt>
                <c:pt idx="62">
                  <c:v>4.9400000000000004</c:v>
                </c:pt>
                <c:pt idx="63">
                  <c:v>4.95</c:v>
                </c:pt>
                <c:pt idx="64">
                  <c:v>4.96</c:v>
                </c:pt>
                <c:pt idx="65">
                  <c:v>4.9800000000000004</c:v>
                </c:pt>
                <c:pt idx="66">
                  <c:v>4.99</c:v>
                </c:pt>
                <c:pt idx="67">
                  <c:v>5</c:v>
                </c:pt>
                <c:pt idx="68">
                  <c:v>5.01</c:v>
                </c:pt>
                <c:pt idx="69">
                  <c:v>5.03</c:v>
                </c:pt>
                <c:pt idx="70">
                  <c:v>5.04</c:v>
                </c:pt>
                <c:pt idx="71">
                  <c:v>5.05</c:v>
                </c:pt>
                <c:pt idx="72">
                  <c:v>5.0599999999999996</c:v>
                </c:pt>
                <c:pt idx="73">
                  <c:v>5.08</c:v>
                </c:pt>
                <c:pt idx="74">
                  <c:v>5.09</c:v>
                </c:pt>
                <c:pt idx="75">
                  <c:v>5.0999999999999996</c:v>
                </c:pt>
                <c:pt idx="76">
                  <c:v>5.1099999999999985</c:v>
                </c:pt>
                <c:pt idx="77">
                  <c:v>5.13</c:v>
                </c:pt>
                <c:pt idx="78">
                  <c:v>5.14</c:v>
                </c:pt>
                <c:pt idx="79">
                  <c:v>5.1499999999999995</c:v>
                </c:pt>
                <c:pt idx="80">
                  <c:v>5.1599999999999975</c:v>
                </c:pt>
                <c:pt idx="81">
                  <c:v>5.18</c:v>
                </c:pt>
                <c:pt idx="82">
                  <c:v>5.1899999999999995</c:v>
                </c:pt>
                <c:pt idx="83">
                  <c:v>5.2</c:v>
                </c:pt>
                <c:pt idx="84">
                  <c:v>5.21</c:v>
                </c:pt>
                <c:pt idx="85">
                  <c:v>5.23</c:v>
                </c:pt>
                <c:pt idx="86">
                  <c:v>5.24</c:v>
                </c:pt>
                <c:pt idx="87">
                  <c:v>5.25</c:v>
                </c:pt>
                <c:pt idx="88">
                  <c:v>5.26</c:v>
                </c:pt>
                <c:pt idx="89">
                  <c:v>5.28</c:v>
                </c:pt>
                <c:pt idx="90">
                  <c:v>5.29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7047040"/>
        <c:axId val="187023744"/>
      </c:scatterChart>
      <c:valAx>
        <c:axId val="157047040"/>
        <c:scaling>
          <c:orientation val="minMax"/>
          <c:max val="260"/>
          <c:min val="17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Starting RIT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87023744"/>
        <c:crosses val="autoZero"/>
        <c:crossBetween val="midCat"/>
      </c:valAx>
      <c:valAx>
        <c:axId val="187023744"/>
        <c:scaling>
          <c:orientation val="minMax"/>
          <c:max val="14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Growth in RITs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57047040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Mathematics</a:t>
            </a:r>
            <a:r>
              <a:rPr lang="en-US" baseline="0"/>
              <a:t> - Grade 8 - Fall to Spring</a:t>
            </a:r>
            <a:endParaRPr lang="en-US"/>
          </a:p>
        </c:rich>
      </c:tx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'Growth Math'!$C$547:$C$637</c:f>
              <c:numCache>
                <c:formatCode>General</c:formatCode>
                <c:ptCount val="91"/>
                <c:pt idx="0">
                  <c:v>170</c:v>
                </c:pt>
                <c:pt idx="1">
                  <c:v>171</c:v>
                </c:pt>
                <c:pt idx="2">
                  <c:v>172</c:v>
                </c:pt>
                <c:pt idx="3">
                  <c:v>173</c:v>
                </c:pt>
                <c:pt idx="4">
                  <c:v>174</c:v>
                </c:pt>
                <c:pt idx="5">
                  <c:v>175</c:v>
                </c:pt>
                <c:pt idx="6">
                  <c:v>176</c:v>
                </c:pt>
                <c:pt idx="7">
                  <c:v>177</c:v>
                </c:pt>
                <c:pt idx="8">
                  <c:v>178</c:v>
                </c:pt>
                <c:pt idx="9">
                  <c:v>179</c:v>
                </c:pt>
                <c:pt idx="10">
                  <c:v>180</c:v>
                </c:pt>
                <c:pt idx="11">
                  <c:v>181</c:v>
                </c:pt>
                <c:pt idx="12">
                  <c:v>182</c:v>
                </c:pt>
                <c:pt idx="13">
                  <c:v>183</c:v>
                </c:pt>
                <c:pt idx="14">
                  <c:v>184</c:v>
                </c:pt>
                <c:pt idx="15">
                  <c:v>185</c:v>
                </c:pt>
                <c:pt idx="16">
                  <c:v>186</c:v>
                </c:pt>
                <c:pt idx="17">
                  <c:v>187</c:v>
                </c:pt>
                <c:pt idx="18">
                  <c:v>188</c:v>
                </c:pt>
                <c:pt idx="19">
                  <c:v>189</c:v>
                </c:pt>
                <c:pt idx="20">
                  <c:v>190</c:v>
                </c:pt>
                <c:pt idx="21">
                  <c:v>191</c:v>
                </c:pt>
                <c:pt idx="22">
                  <c:v>192</c:v>
                </c:pt>
                <c:pt idx="23">
                  <c:v>193</c:v>
                </c:pt>
                <c:pt idx="24">
                  <c:v>194</c:v>
                </c:pt>
                <c:pt idx="25">
                  <c:v>195</c:v>
                </c:pt>
                <c:pt idx="26">
                  <c:v>196</c:v>
                </c:pt>
                <c:pt idx="27">
                  <c:v>197</c:v>
                </c:pt>
                <c:pt idx="28">
                  <c:v>198</c:v>
                </c:pt>
                <c:pt idx="29">
                  <c:v>199</c:v>
                </c:pt>
                <c:pt idx="30">
                  <c:v>200</c:v>
                </c:pt>
                <c:pt idx="31">
                  <c:v>201</c:v>
                </c:pt>
                <c:pt idx="32">
                  <c:v>202</c:v>
                </c:pt>
                <c:pt idx="33">
                  <c:v>203</c:v>
                </c:pt>
                <c:pt idx="34">
                  <c:v>204</c:v>
                </c:pt>
                <c:pt idx="35">
                  <c:v>205</c:v>
                </c:pt>
                <c:pt idx="36">
                  <c:v>206</c:v>
                </c:pt>
                <c:pt idx="37">
                  <c:v>207</c:v>
                </c:pt>
                <c:pt idx="38">
                  <c:v>208</c:v>
                </c:pt>
                <c:pt idx="39">
                  <c:v>209</c:v>
                </c:pt>
                <c:pt idx="40">
                  <c:v>210</c:v>
                </c:pt>
                <c:pt idx="41">
                  <c:v>211</c:v>
                </c:pt>
                <c:pt idx="42">
                  <c:v>212</c:v>
                </c:pt>
                <c:pt idx="43">
                  <c:v>213</c:v>
                </c:pt>
                <c:pt idx="44">
                  <c:v>214</c:v>
                </c:pt>
                <c:pt idx="45">
                  <c:v>215</c:v>
                </c:pt>
                <c:pt idx="46">
                  <c:v>216</c:v>
                </c:pt>
                <c:pt idx="47">
                  <c:v>217</c:v>
                </c:pt>
                <c:pt idx="48">
                  <c:v>218</c:v>
                </c:pt>
                <c:pt idx="49">
                  <c:v>219</c:v>
                </c:pt>
                <c:pt idx="50">
                  <c:v>220</c:v>
                </c:pt>
                <c:pt idx="51">
                  <c:v>221</c:v>
                </c:pt>
                <c:pt idx="52">
                  <c:v>222</c:v>
                </c:pt>
                <c:pt idx="53">
                  <c:v>223</c:v>
                </c:pt>
                <c:pt idx="54">
                  <c:v>224</c:v>
                </c:pt>
                <c:pt idx="55">
                  <c:v>225</c:v>
                </c:pt>
                <c:pt idx="56">
                  <c:v>226</c:v>
                </c:pt>
                <c:pt idx="57">
                  <c:v>227</c:v>
                </c:pt>
                <c:pt idx="58">
                  <c:v>228</c:v>
                </c:pt>
                <c:pt idx="59">
                  <c:v>229</c:v>
                </c:pt>
                <c:pt idx="60">
                  <c:v>230</c:v>
                </c:pt>
                <c:pt idx="61">
                  <c:v>231</c:v>
                </c:pt>
                <c:pt idx="62">
                  <c:v>232</c:v>
                </c:pt>
                <c:pt idx="63">
                  <c:v>233</c:v>
                </c:pt>
                <c:pt idx="64">
                  <c:v>234</c:v>
                </c:pt>
                <c:pt idx="65">
                  <c:v>235</c:v>
                </c:pt>
                <c:pt idx="66">
                  <c:v>236</c:v>
                </c:pt>
                <c:pt idx="67">
                  <c:v>237</c:v>
                </c:pt>
                <c:pt idx="68">
                  <c:v>238</c:v>
                </c:pt>
                <c:pt idx="69">
                  <c:v>239</c:v>
                </c:pt>
                <c:pt idx="70">
                  <c:v>240</c:v>
                </c:pt>
                <c:pt idx="71">
                  <c:v>241</c:v>
                </c:pt>
                <c:pt idx="72">
                  <c:v>242</c:v>
                </c:pt>
                <c:pt idx="73">
                  <c:v>243</c:v>
                </c:pt>
                <c:pt idx="74">
                  <c:v>244</c:v>
                </c:pt>
                <c:pt idx="75">
                  <c:v>245</c:v>
                </c:pt>
                <c:pt idx="76">
                  <c:v>246</c:v>
                </c:pt>
                <c:pt idx="77">
                  <c:v>247</c:v>
                </c:pt>
                <c:pt idx="78">
                  <c:v>248</c:v>
                </c:pt>
                <c:pt idx="79">
                  <c:v>249</c:v>
                </c:pt>
                <c:pt idx="80">
                  <c:v>250</c:v>
                </c:pt>
                <c:pt idx="81">
                  <c:v>251</c:v>
                </c:pt>
                <c:pt idx="82">
                  <c:v>252</c:v>
                </c:pt>
                <c:pt idx="83">
                  <c:v>253</c:v>
                </c:pt>
                <c:pt idx="84">
                  <c:v>254</c:v>
                </c:pt>
                <c:pt idx="85">
                  <c:v>255</c:v>
                </c:pt>
                <c:pt idx="86">
                  <c:v>256</c:v>
                </c:pt>
                <c:pt idx="87">
                  <c:v>257</c:v>
                </c:pt>
                <c:pt idx="88">
                  <c:v>258</c:v>
                </c:pt>
                <c:pt idx="89">
                  <c:v>259</c:v>
                </c:pt>
                <c:pt idx="90">
                  <c:v>260</c:v>
                </c:pt>
              </c:numCache>
            </c:numRef>
          </c:xVal>
          <c:yVal>
            <c:numRef>
              <c:f>'Growth Math'!$D$547:$D$637</c:f>
              <c:numCache>
                <c:formatCode>General</c:formatCode>
                <c:ptCount val="91"/>
                <c:pt idx="0">
                  <c:v>10.59</c:v>
                </c:pt>
                <c:pt idx="1">
                  <c:v>10.59</c:v>
                </c:pt>
                <c:pt idx="2">
                  <c:v>10.59</c:v>
                </c:pt>
                <c:pt idx="3">
                  <c:v>10.59</c:v>
                </c:pt>
                <c:pt idx="4">
                  <c:v>10.59</c:v>
                </c:pt>
                <c:pt idx="5">
                  <c:v>10.130000000000001</c:v>
                </c:pt>
                <c:pt idx="6">
                  <c:v>10.050000000000002</c:v>
                </c:pt>
                <c:pt idx="7">
                  <c:v>9.8600000000000048</c:v>
                </c:pt>
                <c:pt idx="8">
                  <c:v>9.73</c:v>
                </c:pt>
                <c:pt idx="9">
                  <c:v>9.32</c:v>
                </c:pt>
                <c:pt idx="10">
                  <c:v>9.2900000000000009</c:v>
                </c:pt>
                <c:pt idx="11">
                  <c:v>8.61</c:v>
                </c:pt>
                <c:pt idx="12">
                  <c:v>8.2900000000000009</c:v>
                </c:pt>
                <c:pt idx="13">
                  <c:v>8.06</c:v>
                </c:pt>
                <c:pt idx="14">
                  <c:v>7.99</c:v>
                </c:pt>
                <c:pt idx="15">
                  <c:v>7.9700000000000024</c:v>
                </c:pt>
                <c:pt idx="16">
                  <c:v>7.96</c:v>
                </c:pt>
                <c:pt idx="17">
                  <c:v>7.9300000000000024</c:v>
                </c:pt>
                <c:pt idx="18">
                  <c:v>7.79</c:v>
                </c:pt>
                <c:pt idx="19">
                  <c:v>7.6199999999999966</c:v>
                </c:pt>
                <c:pt idx="20">
                  <c:v>7.55</c:v>
                </c:pt>
                <c:pt idx="21">
                  <c:v>7.45</c:v>
                </c:pt>
                <c:pt idx="22">
                  <c:v>7.39</c:v>
                </c:pt>
                <c:pt idx="23">
                  <c:v>7.25</c:v>
                </c:pt>
                <c:pt idx="24">
                  <c:v>7.06</c:v>
                </c:pt>
                <c:pt idx="25">
                  <c:v>6.92</c:v>
                </c:pt>
                <c:pt idx="26">
                  <c:v>6.6899999999999995</c:v>
                </c:pt>
                <c:pt idx="27">
                  <c:v>6.6</c:v>
                </c:pt>
                <c:pt idx="28">
                  <c:v>6.59</c:v>
                </c:pt>
                <c:pt idx="29">
                  <c:v>6.46</c:v>
                </c:pt>
                <c:pt idx="30">
                  <c:v>6.3599999999999985</c:v>
                </c:pt>
                <c:pt idx="31">
                  <c:v>6.3199999999999985</c:v>
                </c:pt>
                <c:pt idx="32">
                  <c:v>6.24</c:v>
                </c:pt>
                <c:pt idx="33">
                  <c:v>6.1899999999999995</c:v>
                </c:pt>
                <c:pt idx="34">
                  <c:v>6.1599999999999975</c:v>
                </c:pt>
                <c:pt idx="35">
                  <c:v>6.1</c:v>
                </c:pt>
                <c:pt idx="36">
                  <c:v>6.1</c:v>
                </c:pt>
                <c:pt idx="37">
                  <c:v>6.09</c:v>
                </c:pt>
                <c:pt idx="38">
                  <c:v>6.04</c:v>
                </c:pt>
                <c:pt idx="39">
                  <c:v>6.01</c:v>
                </c:pt>
                <c:pt idx="40">
                  <c:v>5.99</c:v>
                </c:pt>
                <c:pt idx="41">
                  <c:v>5.92</c:v>
                </c:pt>
                <c:pt idx="42">
                  <c:v>5.92</c:v>
                </c:pt>
                <c:pt idx="43">
                  <c:v>5.79</c:v>
                </c:pt>
                <c:pt idx="44">
                  <c:v>5.79</c:v>
                </c:pt>
                <c:pt idx="45">
                  <c:v>5.76</c:v>
                </c:pt>
                <c:pt idx="46">
                  <c:v>5.68</c:v>
                </c:pt>
                <c:pt idx="47">
                  <c:v>5.54</c:v>
                </c:pt>
                <c:pt idx="48">
                  <c:v>5.4300000000000024</c:v>
                </c:pt>
                <c:pt idx="49">
                  <c:v>5.38</c:v>
                </c:pt>
                <c:pt idx="50">
                  <c:v>5.2700000000000014</c:v>
                </c:pt>
                <c:pt idx="51">
                  <c:v>5.22</c:v>
                </c:pt>
                <c:pt idx="52">
                  <c:v>5.14</c:v>
                </c:pt>
                <c:pt idx="53">
                  <c:v>5.13</c:v>
                </c:pt>
                <c:pt idx="54">
                  <c:v>5.0599999999999996</c:v>
                </c:pt>
                <c:pt idx="55">
                  <c:v>4.8899999999999997</c:v>
                </c:pt>
                <c:pt idx="56">
                  <c:v>4.8099999999999996</c:v>
                </c:pt>
                <c:pt idx="57">
                  <c:v>4.7300000000000004</c:v>
                </c:pt>
                <c:pt idx="58">
                  <c:v>4.58</c:v>
                </c:pt>
                <c:pt idx="59">
                  <c:v>4.51</c:v>
                </c:pt>
                <c:pt idx="60">
                  <c:v>4.41</c:v>
                </c:pt>
                <c:pt idx="61">
                  <c:v>4.3499999999999996</c:v>
                </c:pt>
                <c:pt idx="62">
                  <c:v>4.28</c:v>
                </c:pt>
                <c:pt idx="63">
                  <c:v>4.2699999999999996</c:v>
                </c:pt>
                <c:pt idx="64">
                  <c:v>4.1899999999999995</c:v>
                </c:pt>
                <c:pt idx="65">
                  <c:v>4.07</c:v>
                </c:pt>
                <c:pt idx="66">
                  <c:v>4.05</c:v>
                </c:pt>
                <c:pt idx="67">
                  <c:v>3.9899999999999998</c:v>
                </c:pt>
                <c:pt idx="68">
                  <c:v>3.9699999999999998</c:v>
                </c:pt>
                <c:pt idx="69">
                  <c:v>3.8499999999999988</c:v>
                </c:pt>
                <c:pt idx="70">
                  <c:v>3.79</c:v>
                </c:pt>
                <c:pt idx="71">
                  <c:v>3.79</c:v>
                </c:pt>
                <c:pt idx="72">
                  <c:v>3.63</c:v>
                </c:pt>
                <c:pt idx="73">
                  <c:v>3.63</c:v>
                </c:pt>
                <c:pt idx="74">
                  <c:v>3.52</c:v>
                </c:pt>
                <c:pt idx="75">
                  <c:v>3.42</c:v>
                </c:pt>
                <c:pt idx="76">
                  <c:v>3.3499999999999988</c:v>
                </c:pt>
                <c:pt idx="77">
                  <c:v>3.18</c:v>
                </c:pt>
                <c:pt idx="78">
                  <c:v>3.16</c:v>
                </c:pt>
                <c:pt idx="79">
                  <c:v>3.03</c:v>
                </c:pt>
                <c:pt idx="80">
                  <c:v>3.01</c:v>
                </c:pt>
                <c:pt idx="81">
                  <c:v>2.94</c:v>
                </c:pt>
                <c:pt idx="82">
                  <c:v>2.92</c:v>
                </c:pt>
                <c:pt idx="83">
                  <c:v>2.8899999999999997</c:v>
                </c:pt>
                <c:pt idx="84">
                  <c:v>2.84</c:v>
                </c:pt>
                <c:pt idx="85">
                  <c:v>2.8</c:v>
                </c:pt>
                <c:pt idx="86">
                  <c:v>2.79</c:v>
                </c:pt>
                <c:pt idx="87">
                  <c:v>2.74</c:v>
                </c:pt>
                <c:pt idx="88">
                  <c:v>2.66</c:v>
                </c:pt>
                <c:pt idx="89">
                  <c:v>2.66</c:v>
                </c:pt>
                <c:pt idx="90">
                  <c:v>2.58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'Growth Math'!$C$547:$C$637</c:f>
              <c:numCache>
                <c:formatCode>General</c:formatCode>
                <c:ptCount val="91"/>
                <c:pt idx="0">
                  <c:v>170</c:v>
                </c:pt>
                <c:pt idx="1">
                  <c:v>171</c:v>
                </c:pt>
                <c:pt idx="2">
                  <c:v>172</c:v>
                </c:pt>
                <c:pt idx="3">
                  <c:v>173</c:v>
                </c:pt>
                <c:pt idx="4">
                  <c:v>174</c:v>
                </c:pt>
                <c:pt idx="5">
                  <c:v>175</c:v>
                </c:pt>
                <c:pt idx="6">
                  <c:v>176</c:v>
                </c:pt>
                <c:pt idx="7">
                  <c:v>177</c:v>
                </c:pt>
                <c:pt idx="8">
                  <c:v>178</c:v>
                </c:pt>
                <c:pt idx="9">
                  <c:v>179</c:v>
                </c:pt>
                <c:pt idx="10">
                  <c:v>180</c:v>
                </c:pt>
                <c:pt idx="11">
                  <c:v>181</c:v>
                </c:pt>
                <c:pt idx="12">
                  <c:v>182</c:v>
                </c:pt>
                <c:pt idx="13">
                  <c:v>183</c:v>
                </c:pt>
                <c:pt idx="14">
                  <c:v>184</c:v>
                </c:pt>
                <c:pt idx="15">
                  <c:v>185</c:v>
                </c:pt>
                <c:pt idx="16">
                  <c:v>186</c:v>
                </c:pt>
                <c:pt idx="17">
                  <c:v>187</c:v>
                </c:pt>
                <c:pt idx="18">
                  <c:v>188</c:v>
                </c:pt>
                <c:pt idx="19">
                  <c:v>189</c:v>
                </c:pt>
                <c:pt idx="20">
                  <c:v>190</c:v>
                </c:pt>
                <c:pt idx="21">
                  <c:v>191</c:v>
                </c:pt>
                <c:pt idx="22">
                  <c:v>192</c:v>
                </c:pt>
                <c:pt idx="23">
                  <c:v>193</c:v>
                </c:pt>
                <c:pt idx="24">
                  <c:v>194</c:v>
                </c:pt>
                <c:pt idx="25">
                  <c:v>195</c:v>
                </c:pt>
                <c:pt idx="26">
                  <c:v>196</c:v>
                </c:pt>
                <c:pt idx="27">
                  <c:v>197</c:v>
                </c:pt>
                <c:pt idx="28">
                  <c:v>198</c:v>
                </c:pt>
                <c:pt idx="29">
                  <c:v>199</c:v>
                </c:pt>
                <c:pt idx="30">
                  <c:v>200</c:v>
                </c:pt>
                <c:pt idx="31">
                  <c:v>201</c:v>
                </c:pt>
                <c:pt idx="32">
                  <c:v>202</c:v>
                </c:pt>
                <c:pt idx="33">
                  <c:v>203</c:v>
                </c:pt>
                <c:pt idx="34">
                  <c:v>204</c:v>
                </c:pt>
                <c:pt idx="35">
                  <c:v>205</c:v>
                </c:pt>
                <c:pt idx="36">
                  <c:v>206</c:v>
                </c:pt>
                <c:pt idx="37">
                  <c:v>207</c:v>
                </c:pt>
                <c:pt idx="38">
                  <c:v>208</c:v>
                </c:pt>
                <c:pt idx="39">
                  <c:v>209</c:v>
                </c:pt>
                <c:pt idx="40">
                  <c:v>210</c:v>
                </c:pt>
                <c:pt idx="41">
                  <c:v>211</c:v>
                </c:pt>
                <c:pt idx="42">
                  <c:v>212</c:v>
                </c:pt>
                <c:pt idx="43">
                  <c:v>213</c:v>
                </c:pt>
                <c:pt idx="44">
                  <c:v>214</c:v>
                </c:pt>
                <c:pt idx="45">
                  <c:v>215</c:v>
                </c:pt>
                <c:pt idx="46">
                  <c:v>216</c:v>
                </c:pt>
                <c:pt idx="47">
                  <c:v>217</c:v>
                </c:pt>
                <c:pt idx="48">
                  <c:v>218</c:v>
                </c:pt>
                <c:pt idx="49">
                  <c:v>219</c:v>
                </c:pt>
                <c:pt idx="50">
                  <c:v>220</c:v>
                </c:pt>
                <c:pt idx="51">
                  <c:v>221</c:v>
                </c:pt>
                <c:pt idx="52">
                  <c:v>222</c:v>
                </c:pt>
                <c:pt idx="53">
                  <c:v>223</c:v>
                </c:pt>
                <c:pt idx="54">
                  <c:v>224</c:v>
                </c:pt>
                <c:pt idx="55">
                  <c:v>225</c:v>
                </c:pt>
                <c:pt idx="56">
                  <c:v>226</c:v>
                </c:pt>
                <c:pt idx="57">
                  <c:v>227</c:v>
                </c:pt>
                <c:pt idx="58">
                  <c:v>228</c:v>
                </c:pt>
                <c:pt idx="59">
                  <c:v>229</c:v>
                </c:pt>
                <c:pt idx="60">
                  <c:v>230</c:v>
                </c:pt>
                <c:pt idx="61">
                  <c:v>231</c:v>
                </c:pt>
                <c:pt idx="62">
                  <c:v>232</c:v>
                </c:pt>
                <c:pt idx="63">
                  <c:v>233</c:v>
                </c:pt>
                <c:pt idx="64">
                  <c:v>234</c:v>
                </c:pt>
                <c:pt idx="65">
                  <c:v>235</c:v>
                </c:pt>
                <c:pt idx="66">
                  <c:v>236</c:v>
                </c:pt>
                <c:pt idx="67">
                  <c:v>237</c:v>
                </c:pt>
                <c:pt idx="68">
                  <c:v>238</c:v>
                </c:pt>
                <c:pt idx="69">
                  <c:v>239</c:v>
                </c:pt>
                <c:pt idx="70">
                  <c:v>240</c:v>
                </c:pt>
                <c:pt idx="71">
                  <c:v>241</c:v>
                </c:pt>
                <c:pt idx="72">
                  <c:v>242</c:v>
                </c:pt>
                <c:pt idx="73">
                  <c:v>243</c:v>
                </c:pt>
                <c:pt idx="74">
                  <c:v>244</c:v>
                </c:pt>
                <c:pt idx="75">
                  <c:v>245</c:v>
                </c:pt>
                <c:pt idx="76">
                  <c:v>246</c:v>
                </c:pt>
                <c:pt idx="77">
                  <c:v>247</c:v>
                </c:pt>
                <c:pt idx="78">
                  <c:v>248</c:v>
                </c:pt>
                <c:pt idx="79">
                  <c:v>249</c:v>
                </c:pt>
                <c:pt idx="80">
                  <c:v>250</c:v>
                </c:pt>
                <c:pt idx="81">
                  <c:v>251</c:v>
                </c:pt>
                <c:pt idx="82">
                  <c:v>252</c:v>
                </c:pt>
                <c:pt idx="83">
                  <c:v>253</c:v>
                </c:pt>
                <c:pt idx="84">
                  <c:v>254</c:v>
                </c:pt>
                <c:pt idx="85">
                  <c:v>255</c:v>
                </c:pt>
                <c:pt idx="86">
                  <c:v>256</c:v>
                </c:pt>
                <c:pt idx="87">
                  <c:v>257</c:v>
                </c:pt>
                <c:pt idx="88">
                  <c:v>258</c:v>
                </c:pt>
                <c:pt idx="89">
                  <c:v>259</c:v>
                </c:pt>
                <c:pt idx="90">
                  <c:v>260</c:v>
                </c:pt>
              </c:numCache>
            </c:numRef>
          </c:xVal>
          <c:yVal>
            <c:numRef>
              <c:f>'Growth Math'!$E$547:$E$637</c:f>
              <c:numCache>
                <c:formatCode>General</c:formatCode>
                <c:ptCount val="91"/>
                <c:pt idx="0">
                  <c:v>4.4800000000000004</c:v>
                </c:pt>
                <c:pt idx="1">
                  <c:v>4.4700000000000024</c:v>
                </c:pt>
                <c:pt idx="2">
                  <c:v>4.4700000000000024</c:v>
                </c:pt>
                <c:pt idx="3">
                  <c:v>4.4700000000000024</c:v>
                </c:pt>
                <c:pt idx="4">
                  <c:v>4.46</c:v>
                </c:pt>
                <c:pt idx="5">
                  <c:v>4.46</c:v>
                </c:pt>
                <c:pt idx="6">
                  <c:v>4.46</c:v>
                </c:pt>
                <c:pt idx="7">
                  <c:v>4.45</c:v>
                </c:pt>
                <c:pt idx="8">
                  <c:v>4.45</c:v>
                </c:pt>
                <c:pt idx="9">
                  <c:v>4.45</c:v>
                </c:pt>
                <c:pt idx="10">
                  <c:v>4.4400000000000004</c:v>
                </c:pt>
                <c:pt idx="11">
                  <c:v>4.4400000000000004</c:v>
                </c:pt>
                <c:pt idx="12">
                  <c:v>4.4400000000000004</c:v>
                </c:pt>
                <c:pt idx="13">
                  <c:v>4.4400000000000004</c:v>
                </c:pt>
                <c:pt idx="14">
                  <c:v>4.4300000000000024</c:v>
                </c:pt>
                <c:pt idx="15">
                  <c:v>4.4300000000000024</c:v>
                </c:pt>
                <c:pt idx="16">
                  <c:v>4.4300000000000024</c:v>
                </c:pt>
                <c:pt idx="17">
                  <c:v>4.42</c:v>
                </c:pt>
                <c:pt idx="18">
                  <c:v>4.42</c:v>
                </c:pt>
                <c:pt idx="19">
                  <c:v>4.42</c:v>
                </c:pt>
                <c:pt idx="20">
                  <c:v>4.41</c:v>
                </c:pt>
                <c:pt idx="21">
                  <c:v>4.41</c:v>
                </c:pt>
                <c:pt idx="22">
                  <c:v>4.41</c:v>
                </c:pt>
                <c:pt idx="23">
                  <c:v>4.41</c:v>
                </c:pt>
                <c:pt idx="24">
                  <c:v>4.4000000000000004</c:v>
                </c:pt>
                <c:pt idx="25">
                  <c:v>4.4000000000000004</c:v>
                </c:pt>
                <c:pt idx="26">
                  <c:v>4.4000000000000004</c:v>
                </c:pt>
                <c:pt idx="27">
                  <c:v>4.3899999999999997</c:v>
                </c:pt>
                <c:pt idx="28">
                  <c:v>4.3899999999999997</c:v>
                </c:pt>
                <c:pt idx="29">
                  <c:v>4.3899999999999997</c:v>
                </c:pt>
                <c:pt idx="30">
                  <c:v>4.38</c:v>
                </c:pt>
                <c:pt idx="31">
                  <c:v>4.38</c:v>
                </c:pt>
                <c:pt idx="32">
                  <c:v>4.38</c:v>
                </c:pt>
                <c:pt idx="33">
                  <c:v>4.38</c:v>
                </c:pt>
                <c:pt idx="34">
                  <c:v>4.37</c:v>
                </c:pt>
                <c:pt idx="35">
                  <c:v>4.37</c:v>
                </c:pt>
                <c:pt idx="36">
                  <c:v>4.37</c:v>
                </c:pt>
                <c:pt idx="37">
                  <c:v>4.3599999999999985</c:v>
                </c:pt>
                <c:pt idx="38">
                  <c:v>4.3599999999999985</c:v>
                </c:pt>
                <c:pt idx="39">
                  <c:v>4.3599999999999985</c:v>
                </c:pt>
                <c:pt idx="40">
                  <c:v>4.3499999999999996</c:v>
                </c:pt>
                <c:pt idx="41">
                  <c:v>4.3499999999999996</c:v>
                </c:pt>
                <c:pt idx="42">
                  <c:v>4.3499999999999996</c:v>
                </c:pt>
                <c:pt idx="43">
                  <c:v>4.34</c:v>
                </c:pt>
                <c:pt idx="44">
                  <c:v>4.34</c:v>
                </c:pt>
                <c:pt idx="45">
                  <c:v>4.34</c:v>
                </c:pt>
                <c:pt idx="46">
                  <c:v>4.34</c:v>
                </c:pt>
                <c:pt idx="47">
                  <c:v>4.33</c:v>
                </c:pt>
                <c:pt idx="48">
                  <c:v>4.33</c:v>
                </c:pt>
                <c:pt idx="49">
                  <c:v>4.33</c:v>
                </c:pt>
                <c:pt idx="50">
                  <c:v>4.3199999999999985</c:v>
                </c:pt>
                <c:pt idx="51">
                  <c:v>4.3199999999999985</c:v>
                </c:pt>
                <c:pt idx="52">
                  <c:v>4.3199999999999985</c:v>
                </c:pt>
                <c:pt idx="53">
                  <c:v>4.3099999999999996</c:v>
                </c:pt>
                <c:pt idx="54">
                  <c:v>4.3099999999999996</c:v>
                </c:pt>
                <c:pt idx="55">
                  <c:v>4.3099999999999996</c:v>
                </c:pt>
                <c:pt idx="56">
                  <c:v>4.3099999999999996</c:v>
                </c:pt>
                <c:pt idx="57">
                  <c:v>4.3</c:v>
                </c:pt>
                <c:pt idx="58">
                  <c:v>4.3</c:v>
                </c:pt>
                <c:pt idx="59">
                  <c:v>4.3</c:v>
                </c:pt>
                <c:pt idx="60">
                  <c:v>4.29</c:v>
                </c:pt>
                <c:pt idx="61">
                  <c:v>4.29</c:v>
                </c:pt>
                <c:pt idx="62">
                  <c:v>4.29</c:v>
                </c:pt>
                <c:pt idx="63">
                  <c:v>4.28</c:v>
                </c:pt>
                <c:pt idx="64">
                  <c:v>4.28</c:v>
                </c:pt>
                <c:pt idx="65">
                  <c:v>4.28</c:v>
                </c:pt>
                <c:pt idx="66">
                  <c:v>4.28</c:v>
                </c:pt>
                <c:pt idx="67">
                  <c:v>4.2699999999999996</c:v>
                </c:pt>
                <c:pt idx="68">
                  <c:v>4.2699999999999996</c:v>
                </c:pt>
                <c:pt idx="69">
                  <c:v>4.2699999999999996</c:v>
                </c:pt>
                <c:pt idx="70">
                  <c:v>4.26</c:v>
                </c:pt>
                <c:pt idx="71">
                  <c:v>4.26</c:v>
                </c:pt>
                <c:pt idx="72">
                  <c:v>4.26</c:v>
                </c:pt>
                <c:pt idx="73">
                  <c:v>4.25</c:v>
                </c:pt>
                <c:pt idx="74">
                  <c:v>4.25</c:v>
                </c:pt>
                <c:pt idx="75">
                  <c:v>4.25</c:v>
                </c:pt>
                <c:pt idx="76">
                  <c:v>4.24</c:v>
                </c:pt>
                <c:pt idx="77">
                  <c:v>4.24</c:v>
                </c:pt>
                <c:pt idx="78">
                  <c:v>4.24</c:v>
                </c:pt>
                <c:pt idx="79">
                  <c:v>4.24</c:v>
                </c:pt>
                <c:pt idx="80">
                  <c:v>4.2300000000000004</c:v>
                </c:pt>
                <c:pt idx="81">
                  <c:v>4.2300000000000004</c:v>
                </c:pt>
                <c:pt idx="82">
                  <c:v>4.2300000000000004</c:v>
                </c:pt>
                <c:pt idx="83">
                  <c:v>4.22</c:v>
                </c:pt>
                <c:pt idx="84">
                  <c:v>4.22</c:v>
                </c:pt>
                <c:pt idx="85">
                  <c:v>4.22</c:v>
                </c:pt>
                <c:pt idx="86">
                  <c:v>4.21</c:v>
                </c:pt>
                <c:pt idx="87">
                  <c:v>4.21</c:v>
                </c:pt>
                <c:pt idx="88">
                  <c:v>4.21</c:v>
                </c:pt>
                <c:pt idx="89">
                  <c:v>4.21</c:v>
                </c:pt>
                <c:pt idx="90">
                  <c:v>4.2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902784"/>
        <c:axId val="102909056"/>
      </c:scatterChart>
      <c:valAx>
        <c:axId val="102902784"/>
        <c:scaling>
          <c:orientation val="minMax"/>
          <c:max val="260"/>
          <c:min val="17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Starting RIT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02909056"/>
        <c:crosses val="autoZero"/>
        <c:crossBetween val="midCat"/>
      </c:valAx>
      <c:valAx>
        <c:axId val="102909056"/>
        <c:scaling>
          <c:orientation val="minMax"/>
          <c:max val="14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Growth in RITs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02902784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3 - Fall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Read'!$D$324:$D$394</c:f>
              <c:numCache>
                <c:formatCode>General</c:formatCode>
                <c:ptCount val="71"/>
                <c:pt idx="0">
                  <c:v>155</c:v>
                </c:pt>
                <c:pt idx="1">
                  <c:v>156</c:v>
                </c:pt>
                <c:pt idx="2">
                  <c:v>157</c:v>
                </c:pt>
                <c:pt idx="3">
                  <c:v>158</c:v>
                </c:pt>
                <c:pt idx="4">
                  <c:v>159</c:v>
                </c:pt>
                <c:pt idx="5">
                  <c:v>160</c:v>
                </c:pt>
                <c:pt idx="6">
                  <c:v>161</c:v>
                </c:pt>
                <c:pt idx="7">
                  <c:v>162</c:v>
                </c:pt>
                <c:pt idx="8">
                  <c:v>163</c:v>
                </c:pt>
                <c:pt idx="9">
                  <c:v>164</c:v>
                </c:pt>
                <c:pt idx="10">
                  <c:v>165</c:v>
                </c:pt>
                <c:pt idx="11">
                  <c:v>166</c:v>
                </c:pt>
                <c:pt idx="12">
                  <c:v>167</c:v>
                </c:pt>
                <c:pt idx="13">
                  <c:v>168</c:v>
                </c:pt>
                <c:pt idx="14">
                  <c:v>169</c:v>
                </c:pt>
                <c:pt idx="15">
                  <c:v>170</c:v>
                </c:pt>
                <c:pt idx="16">
                  <c:v>171</c:v>
                </c:pt>
                <c:pt idx="17">
                  <c:v>172</c:v>
                </c:pt>
                <c:pt idx="18">
                  <c:v>173</c:v>
                </c:pt>
                <c:pt idx="19">
                  <c:v>174</c:v>
                </c:pt>
                <c:pt idx="20">
                  <c:v>175</c:v>
                </c:pt>
                <c:pt idx="21">
                  <c:v>176</c:v>
                </c:pt>
                <c:pt idx="22">
                  <c:v>177</c:v>
                </c:pt>
                <c:pt idx="23">
                  <c:v>178</c:v>
                </c:pt>
                <c:pt idx="24">
                  <c:v>179</c:v>
                </c:pt>
                <c:pt idx="25">
                  <c:v>180</c:v>
                </c:pt>
                <c:pt idx="26">
                  <c:v>181</c:v>
                </c:pt>
                <c:pt idx="27">
                  <c:v>182</c:v>
                </c:pt>
                <c:pt idx="28">
                  <c:v>183</c:v>
                </c:pt>
                <c:pt idx="29">
                  <c:v>184</c:v>
                </c:pt>
                <c:pt idx="30">
                  <c:v>185</c:v>
                </c:pt>
                <c:pt idx="31">
                  <c:v>186</c:v>
                </c:pt>
                <c:pt idx="32">
                  <c:v>187</c:v>
                </c:pt>
                <c:pt idx="33">
                  <c:v>188</c:v>
                </c:pt>
                <c:pt idx="34">
                  <c:v>189</c:v>
                </c:pt>
                <c:pt idx="35">
                  <c:v>190</c:v>
                </c:pt>
                <c:pt idx="36">
                  <c:v>191</c:v>
                </c:pt>
                <c:pt idx="37">
                  <c:v>192</c:v>
                </c:pt>
                <c:pt idx="38">
                  <c:v>193</c:v>
                </c:pt>
                <c:pt idx="39">
                  <c:v>194</c:v>
                </c:pt>
                <c:pt idx="40">
                  <c:v>195</c:v>
                </c:pt>
                <c:pt idx="41">
                  <c:v>196</c:v>
                </c:pt>
                <c:pt idx="42">
                  <c:v>197</c:v>
                </c:pt>
                <c:pt idx="43">
                  <c:v>198</c:v>
                </c:pt>
                <c:pt idx="44">
                  <c:v>199</c:v>
                </c:pt>
                <c:pt idx="45">
                  <c:v>200</c:v>
                </c:pt>
                <c:pt idx="46">
                  <c:v>201</c:v>
                </c:pt>
                <c:pt idx="47">
                  <c:v>202</c:v>
                </c:pt>
                <c:pt idx="48">
                  <c:v>203</c:v>
                </c:pt>
                <c:pt idx="49">
                  <c:v>204</c:v>
                </c:pt>
                <c:pt idx="50">
                  <c:v>205</c:v>
                </c:pt>
                <c:pt idx="51">
                  <c:v>206</c:v>
                </c:pt>
                <c:pt idx="52">
                  <c:v>207</c:v>
                </c:pt>
                <c:pt idx="53">
                  <c:v>208</c:v>
                </c:pt>
                <c:pt idx="54">
                  <c:v>209</c:v>
                </c:pt>
                <c:pt idx="55">
                  <c:v>210</c:v>
                </c:pt>
                <c:pt idx="56">
                  <c:v>211</c:v>
                </c:pt>
                <c:pt idx="57">
                  <c:v>212</c:v>
                </c:pt>
                <c:pt idx="58">
                  <c:v>213</c:v>
                </c:pt>
                <c:pt idx="59">
                  <c:v>214</c:v>
                </c:pt>
                <c:pt idx="60">
                  <c:v>215</c:v>
                </c:pt>
                <c:pt idx="61">
                  <c:v>216</c:v>
                </c:pt>
                <c:pt idx="62">
                  <c:v>217</c:v>
                </c:pt>
                <c:pt idx="63">
                  <c:v>218</c:v>
                </c:pt>
                <c:pt idx="64">
                  <c:v>219</c:v>
                </c:pt>
                <c:pt idx="65">
                  <c:v>220</c:v>
                </c:pt>
                <c:pt idx="66">
                  <c:v>221</c:v>
                </c:pt>
                <c:pt idx="67">
                  <c:v>222</c:v>
                </c:pt>
                <c:pt idx="68">
                  <c:v>223</c:v>
                </c:pt>
                <c:pt idx="69">
                  <c:v>224</c:v>
                </c:pt>
                <c:pt idx="70">
                  <c:v>225</c:v>
                </c:pt>
              </c:numCache>
            </c:numRef>
          </c:xVal>
          <c:yVal>
            <c:numRef>
              <c:f>'Status Read'!$E$324:$E$394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3</c:v>
                </c:pt>
                <c:pt idx="12">
                  <c:v>3</c:v>
                </c:pt>
                <c:pt idx="13">
                  <c:v>4</c:v>
                </c:pt>
                <c:pt idx="14">
                  <c:v>5</c:v>
                </c:pt>
                <c:pt idx="15">
                  <c:v>6</c:v>
                </c:pt>
                <c:pt idx="16">
                  <c:v>7</c:v>
                </c:pt>
                <c:pt idx="17">
                  <c:v>8</c:v>
                </c:pt>
                <c:pt idx="18">
                  <c:v>9</c:v>
                </c:pt>
                <c:pt idx="19">
                  <c:v>10</c:v>
                </c:pt>
                <c:pt idx="20">
                  <c:v>12</c:v>
                </c:pt>
                <c:pt idx="21">
                  <c:v>13</c:v>
                </c:pt>
                <c:pt idx="22">
                  <c:v>15</c:v>
                </c:pt>
                <c:pt idx="23">
                  <c:v>17</c:v>
                </c:pt>
                <c:pt idx="24">
                  <c:v>19</c:v>
                </c:pt>
                <c:pt idx="25">
                  <c:v>21</c:v>
                </c:pt>
                <c:pt idx="26">
                  <c:v>23</c:v>
                </c:pt>
                <c:pt idx="27">
                  <c:v>25</c:v>
                </c:pt>
                <c:pt idx="28">
                  <c:v>27</c:v>
                </c:pt>
                <c:pt idx="29">
                  <c:v>30</c:v>
                </c:pt>
                <c:pt idx="30">
                  <c:v>32</c:v>
                </c:pt>
                <c:pt idx="31">
                  <c:v>35</c:v>
                </c:pt>
                <c:pt idx="32">
                  <c:v>37</c:v>
                </c:pt>
                <c:pt idx="33">
                  <c:v>40</c:v>
                </c:pt>
                <c:pt idx="34">
                  <c:v>43</c:v>
                </c:pt>
                <c:pt idx="35">
                  <c:v>45</c:v>
                </c:pt>
                <c:pt idx="36">
                  <c:v>48</c:v>
                </c:pt>
                <c:pt idx="37">
                  <c:v>51</c:v>
                </c:pt>
                <c:pt idx="38">
                  <c:v>54</c:v>
                </c:pt>
                <c:pt idx="39">
                  <c:v>56</c:v>
                </c:pt>
                <c:pt idx="40">
                  <c:v>59</c:v>
                </c:pt>
                <c:pt idx="41">
                  <c:v>62</c:v>
                </c:pt>
                <c:pt idx="42">
                  <c:v>65</c:v>
                </c:pt>
                <c:pt idx="43">
                  <c:v>68</c:v>
                </c:pt>
                <c:pt idx="44">
                  <c:v>70</c:v>
                </c:pt>
                <c:pt idx="45">
                  <c:v>73</c:v>
                </c:pt>
                <c:pt idx="46">
                  <c:v>76</c:v>
                </c:pt>
                <c:pt idx="47">
                  <c:v>78</c:v>
                </c:pt>
                <c:pt idx="48">
                  <c:v>81</c:v>
                </c:pt>
                <c:pt idx="49">
                  <c:v>83</c:v>
                </c:pt>
                <c:pt idx="50">
                  <c:v>85</c:v>
                </c:pt>
                <c:pt idx="51">
                  <c:v>87</c:v>
                </c:pt>
                <c:pt idx="52">
                  <c:v>88</c:v>
                </c:pt>
                <c:pt idx="53">
                  <c:v>90</c:v>
                </c:pt>
                <c:pt idx="54">
                  <c:v>91</c:v>
                </c:pt>
                <c:pt idx="55">
                  <c:v>92</c:v>
                </c:pt>
                <c:pt idx="56">
                  <c:v>94</c:v>
                </c:pt>
                <c:pt idx="57">
                  <c:v>95</c:v>
                </c:pt>
                <c:pt idx="58">
                  <c:v>95</c:v>
                </c:pt>
                <c:pt idx="59">
                  <c:v>96</c:v>
                </c:pt>
                <c:pt idx="60">
                  <c:v>97</c:v>
                </c:pt>
                <c:pt idx="61">
                  <c:v>97</c:v>
                </c:pt>
                <c:pt idx="62">
                  <c:v>98</c:v>
                </c:pt>
                <c:pt idx="63">
                  <c:v>98</c:v>
                </c:pt>
                <c:pt idx="64">
                  <c:v>98</c:v>
                </c:pt>
                <c:pt idx="65">
                  <c:v>99</c:v>
                </c:pt>
                <c:pt idx="66">
                  <c:v>99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Read'!$D$324:$D$394</c:f>
              <c:numCache>
                <c:formatCode>General</c:formatCode>
                <c:ptCount val="71"/>
                <c:pt idx="0">
                  <c:v>155</c:v>
                </c:pt>
                <c:pt idx="1">
                  <c:v>156</c:v>
                </c:pt>
                <c:pt idx="2">
                  <c:v>157</c:v>
                </c:pt>
                <c:pt idx="3">
                  <c:v>158</c:v>
                </c:pt>
                <c:pt idx="4">
                  <c:v>159</c:v>
                </c:pt>
                <c:pt idx="5">
                  <c:v>160</c:v>
                </c:pt>
                <c:pt idx="6">
                  <c:v>161</c:v>
                </c:pt>
                <c:pt idx="7">
                  <c:v>162</c:v>
                </c:pt>
                <c:pt idx="8">
                  <c:v>163</c:v>
                </c:pt>
                <c:pt idx="9">
                  <c:v>164</c:v>
                </c:pt>
                <c:pt idx="10">
                  <c:v>165</c:v>
                </c:pt>
                <c:pt idx="11">
                  <c:v>166</c:v>
                </c:pt>
                <c:pt idx="12">
                  <c:v>167</c:v>
                </c:pt>
                <c:pt idx="13">
                  <c:v>168</c:v>
                </c:pt>
                <c:pt idx="14">
                  <c:v>169</c:v>
                </c:pt>
                <c:pt idx="15">
                  <c:v>170</c:v>
                </c:pt>
                <c:pt idx="16">
                  <c:v>171</c:v>
                </c:pt>
                <c:pt idx="17">
                  <c:v>172</c:v>
                </c:pt>
                <c:pt idx="18">
                  <c:v>173</c:v>
                </c:pt>
                <c:pt idx="19">
                  <c:v>174</c:v>
                </c:pt>
                <c:pt idx="20">
                  <c:v>175</c:v>
                </c:pt>
                <c:pt idx="21">
                  <c:v>176</c:v>
                </c:pt>
                <c:pt idx="22">
                  <c:v>177</c:v>
                </c:pt>
                <c:pt idx="23">
                  <c:v>178</c:v>
                </c:pt>
                <c:pt idx="24">
                  <c:v>179</c:v>
                </c:pt>
                <c:pt idx="25">
                  <c:v>180</c:v>
                </c:pt>
                <c:pt idx="26">
                  <c:v>181</c:v>
                </c:pt>
                <c:pt idx="27">
                  <c:v>182</c:v>
                </c:pt>
                <c:pt idx="28">
                  <c:v>183</c:v>
                </c:pt>
                <c:pt idx="29">
                  <c:v>184</c:v>
                </c:pt>
                <c:pt idx="30">
                  <c:v>185</c:v>
                </c:pt>
                <c:pt idx="31">
                  <c:v>186</c:v>
                </c:pt>
                <c:pt idx="32">
                  <c:v>187</c:v>
                </c:pt>
                <c:pt idx="33">
                  <c:v>188</c:v>
                </c:pt>
                <c:pt idx="34">
                  <c:v>189</c:v>
                </c:pt>
                <c:pt idx="35">
                  <c:v>190</c:v>
                </c:pt>
                <c:pt idx="36">
                  <c:v>191</c:v>
                </c:pt>
                <c:pt idx="37">
                  <c:v>192</c:v>
                </c:pt>
                <c:pt idx="38">
                  <c:v>193</c:v>
                </c:pt>
                <c:pt idx="39">
                  <c:v>194</c:v>
                </c:pt>
                <c:pt idx="40">
                  <c:v>195</c:v>
                </c:pt>
                <c:pt idx="41">
                  <c:v>196</c:v>
                </c:pt>
                <c:pt idx="42">
                  <c:v>197</c:v>
                </c:pt>
                <c:pt idx="43">
                  <c:v>198</c:v>
                </c:pt>
                <c:pt idx="44">
                  <c:v>199</c:v>
                </c:pt>
                <c:pt idx="45">
                  <c:v>200</c:v>
                </c:pt>
                <c:pt idx="46">
                  <c:v>201</c:v>
                </c:pt>
                <c:pt idx="47">
                  <c:v>202</c:v>
                </c:pt>
                <c:pt idx="48">
                  <c:v>203</c:v>
                </c:pt>
                <c:pt idx="49">
                  <c:v>204</c:v>
                </c:pt>
                <c:pt idx="50">
                  <c:v>205</c:v>
                </c:pt>
                <c:pt idx="51">
                  <c:v>206</c:v>
                </c:pt>
                <c:pt idx="52">
                  <c:v>207</c:v>
                </c:pt>
                <c:pt idx="53">
                  <c:v>208</c:v>
                </c:pt>
                <c:pt idx="54">
                  <c:v>209</c:v>
                </c:pt>
                <c:pt idx="55">
                  <c:v>210</c:v>
                </c:pt>
                <c:pt idx="56">
                  <c:v>211</c:v>
                </c:pt>
                <c:pt idx="57">
                  <c:v>212</c:v>
                </c:pt>
                <c:pt idx="58">
                  <c:v>213</c:v>
                </c:pt>
                <c:pt idx="59">
                  <c:v>214</c:v>
                </c:pt>
                <c:pt idx="60">
                  <c:v>215</c:v>
                </c:pt>
                <c:pt idx="61">
                  <c:v>216</c:v>
                </c:pt>
                <c:pt idx="62">
                  <c:v>217</c:v>
                </c:pt>
                <c:pt idx="63">
                  <c:v>218</c:v>
                </c:pt>
                <c:pt idx="64">
                  <c:v>219</c:v>
                </c:pt>
                <c:pt idx="65">
                  <c:v>220</c:v>
                </c:pt>
                <c:pt idx="66">
                  <c:v>221</c:v>
                </c:pt>
                <c:pt idx="67">
                  <c:v>222</c:v>
                </c:pt>
                <c:pt idx="68">
                  <c:v>223</c:v>
                </c:pt>
                <c:pt idx="69">
                  <c:v>224</c:v>
                </c:pt>
                <c:pt idx="70">
                  <c:v>225</c:v>
                </c:pt>
              </c:numCache>
            </c:numRef>
          </c:xVal>
          <c:yVal>
            <c:numRef>
              <c:f>'Status Read'!$F$324:$F$394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4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  <c:pt idx="13">
                  <c:v>7</c:v>
                </c:pt>
                <c:pt idx="14">
                  <c:v>8</c:v>
                </c:pt>
                <c:pt idx="15">
                  <c:v>9</c:v>
                </c:pt>
                <c:pt idx="16">
                  <c:v>10</c:v>
                </c:pt>
                <c:pt idx="17">
                  <c:v>12</c:v>
                </c:pt>
                <c:pt idx="18">
                  <c:v>13</c:v>
                </c:pt>
                <c:pt idx="19">
                  <c:v>14</c:v>
                </c:pt>
                <c:pt idx="20">
                  <c:v>16</c:v>
                </c:pt>
                <c:pt idx="21">
                  <c:v>18</c:v>
                </c:pt>
                <c:pt idx="22">
                  <c:v>19</c:v>
                </c:pt>
                <c:pt idx="23">
                  <c:v>21</c:v>
                </c:pt>
                <c:pt idx="24">
                  <c:v>23</c:v>
                </c:pt>
                <c:pt idx="25">
                  <c:v>25</c:v>
                </c:pt>
                <c:pt idx="26">
                  <c:v>28</c:v>
                </c:pt>
                <c:pt idx="27">
                  <c:v>30</c:v>
                </c:pt>
                <c:pt idx="28">
                  <c:v>32</c:v>
                </c:pt>
                <c:pt idx="29">
                  <c:v>35</c:v>
                </c:pt>
                <c:pt idx="30">
                  <c:v>37</c:v>
                </c:pt>
                <c:pt idx="31">
                  <c:v>40</c:v>
                </c:pt>
                <c:pt idx="32">
                  <c:v>42</c:v>
                </c:pt>
                <c:pt idx="33">
                  <c:v>45</c:v>
                </c:pt>
                <c:pt idx="34">
                  <c:v>48</c:v>
                </c:pt>
                <c:pt idx="35">
                  <c:v>50</c:v>
                </c:pt>
                <c:pt idx="36">
                  <c:v>53</c:v>
                </c:pt>
                <c:pt idx="37">
                  <c:v>56</c:v>
                </c:pt>
                <c:pt idx="38">
                  <c:v>58</c:v>
                </c:pt>
                <c:pt idx="39">
                  <c:v>61</c:v>
                </c:pt>
                <c:pt idx="40">
                  <c:v>63</c:v>
                </c:pt>
                <c:pt idx="41">
                  <c:v>66</c:v>
                </c:pt>
                <c:pt idx="42">
                  <c:v>68</c:v>
                </c:pt>
                <c:pt idx="43">
                  <c:v>71</c:v>
                </c:pt>
                <c:pt idx="44">
                  <c:v>73</c:v>
                </c:pt>
                <c:pt idx="45">
                  <c:v>75</c:v>
                </c:pt>
                <c:pt idx="46">
                  <c:v>77</c:v>
                </c:pt>
                <c:pt idx="47">
                  <c:v>79</c:v>
                </c:pt>
                <c:pt idx="48">
                  <c:v>81</c:v>
                </c:pt>
                <c:pt idx="49">
                  <c:v>83</c:v>
                </c:pt>
                <c:pt idx="50">
                  <c:v>84</c:v>
                </c:pt>
                <c:pt idx="51">
                  <c:v>86</c:v>
                </c:pt>
                <c:pt idx="52">
                  <c:v>87</c:v>
                </c:pt>
                <c:pt idx="53">
                  <c:v>89</c:v>
                </c:pt>
                <c:pt idx="54">
                  <c:v>90</c:v>
                </c:pt>
                <c:pt idx="55">
                  <c:v>91</c:v>
                </c:pt>
                <c:pt idx="56">
                  <c:v>92</c:v>
                </c:pt>
                <c:pt idx="57">
                  <c:v>93</c:v>
                </c:pt>
                <c:pt idx="58">
                  <c:v>94</c:v>
                </c:pt>
                <c:pt idx="59">
                  <c:v>95</c:v>
                </c:pt>
                <c:pt idx="60">
                  <c:v>95</c:v>
                </c:pt>
                <c:pt idx="61">
                  <c:v>96</c:v>
                </c:pt>
                <c:pt idx="62">
                  <c:v>96</c:v>
                </c:pt>
                <c:pt idx="63">
                  <c:v>97</c:v>
                </c:pt>
                <c:pt idx="64">
                  <c:v>97</c:v>
                </c:pt>
                <c:pt idx="65">
                  <c:v>98</c:v>
                </c:pt>
                <c:pt idx="66">
                  <c:v>98</c:v>
                </c:pt>
                <c:pt idx="67">
                  <c:v>98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531456"/>
        <c:axId val="62533632"/>
      </c:scatterChart>
      <c:valAx>
        <c:axId val="62531456"/>
        <c:scaling>
          <c:orientation val="minMax"/>
          <c:max val="225"/>
          <c:min val="155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2533632"/>
        <c:crosses val="autoZero"/>
        <c:crossBetween val="midCat"/>
      </c:valAx>
      <c:valAx>
        <c:axId val="62533632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253145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3 -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Read'!$D$1824:$D$1894</c:f>
              <c:numCache>
                <c:formatCode>General</c:formatCode>
                <c:ptCount val="71"/>
                <c:pt idx="0">
                  <c:v>165</c:v>
                </c:pt>
                <c:pt idx="1">
                  <c:v>166</c:v>
                </c:pt>
                <c:pt idx="2">
                  <c:v>167</c:v>
                </c:pt>
                <c:pt idx="3">
                  <c:v>168</c:v>
                </c:pt>
                <c:pt idx="4">
                  <c:v>169</c:v>
                </c:pt>
                <c:pt idx="5">
                  <c:v>170</c:v>
                </c:pt>
                <c:pt idx="6">
                  <c:v>171</c:v>
                </c:pt>
                <c:pt idx="7">
                  <c:v>172</c:v>
                </c:pt>
                <c:pt idx="8">
                  <c:v>173</c:v>
                </c:pt>
                <c:pt idx="9">
                  <c:v>174</c:v>
                </c:pt>
                <c:pt idx="10">
                  <c:v>175</c:v>
                </c:pt>
                <c:pt idx="11">
                  <c:v>176</c:v>
                </c:pt>
                <c:pt idx="12">
                  <c:v>177</c:v>
                </c:pt>
                <c:pt idx="13">
                  <c:v>178</c:v>
                </c:pt>
                <c:pt idx="14">
                  <c:v>179</c:v>
                </c:pt>
                <c:pt idx="15">
                  <c:v>180</c:v>
                </c:pt>
                <c:pt idx="16">
                  <c:v>181</c:v>
                </c:pt>
                <c:pt idx="17">
                  <c:v>182</c:v>
                </c:pt>
                <c:pt idx="18">
                  <c:v>183</c:v>
                </c:pt>
                <c:pt idx="19">
                  <c:v>184</c:v>
                </c:pt>
                <c:pt idx="20">
                  <c:v>185</c:v>
                </c:pt>
                <c:pt idx="21">
                  <c:v>186</c:v>
                </c:pt>
                <c:pt idx="22">
                  <c:v>187</c:v>
                </c:pt>
                <c:pt idx="23">
                  <c:v>188</c:v>
                </c:pt>
                <c:pt idx="24">
                  <c:v>189</c:v>
                </c:pt>
                <c:pt idx="25">
                  <c:v>190</c:v>
                </c:pt>
                <c:pt idx="26">
                  <c:v>191</c:v>
                </c:pt>
                <c:pt idx="27">
                  <c:v>192</c:v>
                </c:pt>
                <c:pt idx="28">
                  <c:v>193</c:v>
                </c:pt>
                <c:pt idx="29">
                  <c:v>194</c:v>
                </c:pt>
                <c:pt idx="30">
                  <c:v>195</c:v>
                </c:pt>
                <c:pt idx="31">
                  <c:v>196</c:v>
                </c:pt>
                <c:pt idx="32">
                  <c:v>197</c:v>
                </c:pt>
                <c:pt idx="33">
                  <c:v>198</c:v>
                </c:pt>
                <c:pt idx="34">
                  <c:v>199</c:v>
                </c:pt>
                <c:pt idx="35">
                  <c:v>200</c:v>
                </c:pt>
                <c:pt idx="36">
                  <c:v>201</c:v>
                </c:pt>
                <c:pt idx="37">
                  <c:v>202</c:v>
                </c:pt>
                <c:pt idx="38">
                  <c:v>203</c:v>
                </c:pt>
                <c:pt idx="39">
                  <c:v>204</c:v>
                </c:pt>
                <c:pt idx="40">
                  <c:v>205</c:v>
                </c:pt>
                <c:pt idx="41">
                  <c:v>206</c:v>
                </c:pt>
                <c:pt idx="42">
                  <c:v>207</c:v>
                </c:pt>
                <c:pt idx="43">
                  <c:v>208</c:v>
                </c:pt>
                <c:pt idx="44">
                  <c:v>209</c:v>
                </c:pt>
                <c:pt idx="45">
                  <c:v>210</c:v>
                </c:pt>
                <c:pt idx="46">
                  <c:v>211</c:v>
                </c:pt>
                <c:pt idx="47">
                  <c:v>212</c:v>
                </c:pt>
                <c:pt idx="48">
                  <c:v>213</c:v>
                </c:pt>
                <c:pt idx="49">
                  <c:v>214</c:v>
                </c:pt>
                <c:pt idx="50">
                  <c:v>215</c:v>
                </c:pt>
                <c:pt idx="51">
                  <c:v>216</c:v>
                </c:pt>
                <c:pt idx="52">
                  <c:v>217</c:v>
                </c:pt>
                <c:pt idx="53">
                  <c:v>218</c:v>
                </c:pt>
                <c:pt idx="54">
                  <c:v>219</c:v>
                </c:pt>
                <c:pt idx="55">
                  <c:v>220</c:v>
                </c:pt>
                <c:pt idx="56">
                  <c:v>221</c:v>
                </c:pt>
                <c:pt idx="57">
                  <c:v>222</c:v>
                </c:pt>
                <c:pt idx="58">
                  <c:v>223</c:v>
                </c:pt>
                <c:pt idx="59">
                  <c:v>224</c:v>
                </c:pt>
                <c:pt idx="60">
                  <c:v>225</c:v>
                </c:pt>
                <c:pt idx="61">
                  <c:v>226</c:v>
                </c:pt>
                <c:pt idx="62">
                  <c:v>227</c:v>
                </c:pt>
                <c:pt idx="63">
                  <c:v>228</c:v>
                </c:pt>
                <c:pt idx="64">
                  <c:v>229</c:v>
                </c:pt>
                <c:pt idx="65">
                  <c:v>230</c:v>
                </c:pt>
                <c:pt idx="66">
                  <c:v>231</c:v>
                </c:pt>
                <c:pt idx="67">
                  <c:v>232</c:v>
                </c:pt>
                <c:pt idx="68">
                  <c:v>233</c:v>
                </c:pt>
                <c:pt idx="69">
                  <c:v>234</c:v>
                </c:pt>
                <c:pt idx="70">
                  <c:v>235</c:v>
                </c:pt>
              </c:numCache>
            </c:numRef>
          </c:xVal>
          <c:yVal>
            <c:numRef>
              <c:f>'Status Read'!$E$1824:$E$1894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4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  <c:pt idx="13">
                  <c:v>7</c:v>
                </c:pt>
                <c:pt idx="14">
                  <c:v>8</c:v>
                </c:pt>
                <c:pt idx="15">
                  <c:v>9</c:v>
                </c:pt>
                <c:pt idx="16">
                  <c:v>10</c:v>
                </c:pt>
                <c:pt idx="17">
                  <c:v>12</c:v>
                </c:pt>
                <c:pt idx="18">
                  <c:v>13</c:v>
                </c:pt>
                <c:pt idx="19">
                  <c:v>14</c:v>
                </c:pt>
                <c:pt idx="20">
                  <c:v>16</c:v>
                </c:pt>
                <c:pt idx="21">
                  <c:v>17</c:v>
                </c:pt>
                <c:pt idx="22">
                  <c:v>19</c:v>
                </c:pt>
                <c:pt idx="23">
                  <c:v>21</c:v>
                </c:pt>
                <c:pt idx="24">
                  <c:v>23</c:v>
                </c:pt>
                <c:pt idx="25">
                  <c:v>25</c:v>
                </c:pt>
                <c:pt idx="26">
                  <c:v>27</c:v>
                </c:pt>
                <c:pt idx="27">
                  <c:v>29</c:v>
                </c:pt>
                <c:pt idx="28">
                  <c:v>31</c:v>
                </c:pt>
                <c:pt idx="29">
                  <c:v>34</c:v>
                </c:pt>
                <c:pt idx="30">
                  <c:v>36</c:v>
                </c:pt>
                <c:pt idx="31">
                  <c:v>39</c:v>
                </c:pt>
                <c:pt idx="32">
                  <c:v>42</c:v>
                </c:pt>
                <c:pt idx="33">
                  <c:v>45</c:v>
                </c:pt>
                <c:pt idx="34">
                  <c:v>48</c:v>
                </c:pt>
                <c:pt idx="35">
                  <c:v>51</c:v>
                </c:pt>
                <c:pt idx="36">
                  <c:v>54</c:v>
                </c:pt>
                <c:pt idx="37">
                  <c:v>57</c:v>
                </c:pt>
                <c:pt idx="38">
                  <c:v>60</c:v>
                </c:pt>
                <c:pt idx="39">
                  <c:v>63</c:v>
                </c:pt>
                <c:pt idx="40">
                  <c:v>66</c:v>
                </c:pt>
                <c:pt idx="41">
                  <c:v>69</c:v>
                </c:pt>
                <c:pt idx="42">
                  <c:v>72</c:v>
                </c:pt>
                <c:pt idx="43">
                  <c:v>74</c:v>
                </c:pt>
                <c:pt idx="44">
                  <c:v>77</c:v>
                </c:pt>
                <c:pt idx="45">
                  <c:v>80</c:v>
                </c:pt>
                <c:pt idx="46">
                  <c:v>82</c:v>
                </c:pt>
                <c:pt idx="47">
                  <c:v>84</c:v>
                </c:pt>
                <c:pt idx="48">
                  <c:v>86</c:v>
                </c:pt>
                <c:pt idx="49">
                  <c:v>88</c:v>
                </c:pt>
                <c:pt idx="50">
                  <c:v>90</c:v>
                </c:pt>
                <c:pt idx="51">
                  <c:v>91</c:v>
                </c:pt>
                <c:pt idx="52">
                  <c:v>93</c:v>
                </c:pt>
                <c:pt idx="53">
                  <c:v>94</c:v>
                </c:pt>
                <c:pt idx="54">
                  <c:v>95</c:v>
                </c:pt>
                <c:pt idx="55">
                  <c:v>96</c:v>
                </c:pt>
                <c:pt idx="56">
                  <c:v>96</c:v>
                </c:pt>
                <c:pt idx="57">
                  <c:v>97</c:v>
                </c:pt>
                <c:pt idx="58">
                  <c:v>97</c:v>
                </c:pt>
                <c:pt idx="59">
                  <c:v>98</c:v>
                </c:pt>
                <c:pt idx="60">
                  <c:v>98</c:v>
                </c:pt>
                <c:pt idx="61">
                  <c:v>98</c:v>
                </c:pt>
                <c:pt idx="62">
                  <c:v>99</c:v>
                </c:pt>
                <c:pt idx="63">
                  <c:v>99</c:v>
                </c:pt>
                <c:pt idx="64">
                  <c:v>99</c:v>
                </c:pt>
                <c:pt idx="65">
                  <c:v>99</c:v>
                </c:pt>
                <c:pt idx="66">
                  <c:v>99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Read'!$D$1824:$D$1894</c:f>
              <c:numCache>
                <c:formatCode>General</c:formatCode>
                <c:ptCount val="71"/>
                <c:pt idx="0">
                  <c:v>165</c:v>
                </c:pt>
                <c:pt idx="1">
                  <c:v>166</c:v>
                </c:pt>
                <c:pt idx="2">
                  <c:v>167</c:v>
                </c:pt>
                <c:pt idx="3">
                  <c:v>168</c:v>
                </c:pt>
                <c:pt idx="4">
                  <c:v>169</c:v>
                </c:pt>
                <c:pt idx="5">
                  <c:v>170</c:v>
                </c:pt>
                <c:pt idx="6">
                  <c:v>171</c:v>
                </c:pt>
                <c:pt idx="7">
                  <c:v>172</c:v>
                </c:pt>
                <c:pt idx="8">
                  <c:v>173</c:v>
                </c:pt>
                <c:pt idx="9">
                  <c:v>174</c:v>
                </c:pt>
                <c:pt idx="10">
                  <c:v>175</c:v>
                </c:pt>
                <c:pt idx="11">
                  <c:v>176</c:v>
                </c:pt>
                <c:pt idx="12">
                  <c:v>177</c:v>
                </c:pt>
                <c:pt idx="13">
                  <c:v>178</c:v>
                </c:pt>
                <c:pt idx="14">
                  <c:v>179</c:v>
                </c:pt>
                <c:pt idx="15">
                  <c:v>180</c:v>
                </c:pt>
                <c:pt idx="16">
                  <c:v>181</c:v>
                </c:pt>
                <c:pt idx="17">
                  <c:v>182</c:v>
                </c:pt>
                <c:pt idx="18">
                  <c:v>183</c:v>
                </c:pt>
                <c:pt idx="19">
                  <c:v>184</c:v>
                </c:pt>
                <c:pt idx="20">
                  <c:v>185</c:v>
                </c:pt>
                <c:pt idx="21">
                  <c:v>186</c:v>
                </c:pt>
                <c:pt idx="22">
                  <c:v>187</c:v>
                </c:pt>
                <c:pt idx="23">
                  <c:v>188</c:v>
                </c:pt>
                <c:pt idx="24">
                  <c:v>189</c:v>
                </c:pt>
                <c:pt idx="25">
                  <c:v>190</c:v>
                </c:pt>
                <c:pt idx="26">
                  <c:v>191</c:v>
                </c:pt>
                <c:pt idx="27">
                  <c:v>192</c:v>
                </c:pt>
                <c:pt idx="28">
                  <c:v>193</c:v>
                </c:pt>
                <c:pt idx="29">
                  <c:v>194</c:v>
                </c:pt>
                <c:pt idx="30">
                  <c:v>195</c:v>
                </c:pt>
                <c:pt idx="31">
                  <c:v>196</c:v>
                </c:pt>
                <c:pt idx="32">
                  <c:v>197</c:v>
                </c:pt>
                <c:pt idx="33">
                  <c:v>198</c:v>
                </c:pt>
                <c:pt idx="34">
                  <c:v>199</c:v>
                </c:pt>
                <c:pt idx="35">
                  <c:v>200</c:v>
                </c:pt>
                <c:pt idx="36">
                  <c:v>201</c:v>
                </c:pt>
                <c:pt idx="37">
                  <c:v>202</c:v>
                </c:pt>
                <c:pt idx="38">
                  <c:v>203</c:v>
                </c:pt>
                <c:pt idx="39">
                  <c:v>204</c:v>
                </c:pt>
                <c:pt idx="40">
                  <c:v>205</c:v>
                </c:pt>
                <c:pt idx="41">
                  <c:v>206</c:v>
                </c:pt>
                <c:pt idx="42">
                  <c:v>207</c:v>
                </c:pt>
                <c:pt idx="43">
                  <c:v>208</c:v>
                </c:pt>
                <c:pt idx="44">
                  <c:v>209</c:v>
                </c:pt>
                <c:pt idx="45">
                  <c:v>210</c:v>
                </c:pt>
                <c:pt idx="46">
                  <c:v>211</c:v>
                </c:pt>
                <c:pt idx="47">
                  <c:v>212</c:v>
                </c:pt>
                <c:pt idx="48">
                  <c:v>213</c:v>
                </c:pt>
                <c:pt idx="49">
                  <c:v>214</c:v>
                </c:pt>
                <c:pt idx="50">
                  <c:v>215</c:v>
                </c:pt>
                <c:pt idx="51">
                  <c:v>216</c:v>
                </c:pt>
                <c:pt idx="52">
                  <c:v>217</c:v>
                </c:pt>
                <c:pt idx="53">
                  <c:v>218</c:v>
                </c:pt>
                <c:pt idx="54">
                  <c:v>219</c:v>
                </c:pt>
                <c:pt idx="55">
                  <c:v>220</c:v>
                </c:pt>
                <c:pt idx="56">
                  <c:v>221</c:v>
                </c:pt>
                <c:pt idx="57">
                  <c:v>222</c:v>
                </c:pt>
                <c:pt idx="58">
                  <c:v>223</c:v>
                </c:pt>
                <c:pt idx="59">
                  <c:v>224</c:v>
                </c:pt>
                <c:pt idx="60">
                  <c:v>225</c:v>
                </c:pt>
                <c:pt idx="61">
                  <c:v>226</c:v>
                </c:pt>
                <c:pt idx="62">
                  <c:v>227</c:v>
                </c:pt>
                <c:pt idx="63">
                  <c:v>228</c:v>
                </c:pt>
                <c:pt idx="64">
                  <c:v>229</c:v>
                </c:pt>
                <c:pt idx="65">
                  <c:v>230</c:v>
                </c:pt>
                <c:pt idx="66">
                  <c:v>231</c:v>
                </c:pt>
                <c:pt idx="67">
                  <c:v>232</c:v>
                </c:pt>
                <c:pt idx="68">
                  <c:v>233</c:v>
                </c:pt>
                <c:pt idx="69">
                  <c:v>234</c:v>
                </c:pt>
                <c:pt idx="70">
                  <c:v>235</c:v>
                </c:pt>
              </c:numCache>
            </c:numRef>
          </c:xVal>
          <c:yVal>
            <c:numRef>
              <c:f>'Status Read'!$F$1824:$F$1894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5</c:v>
                </c:pt>
                <c:pt idx="12">
                  <c:v>6</c:v>
                </c:pt>
                <c:pt idx="13">
                  <c:v>7</c:v>
                </c:pt>
                <c:pt idx="14">
                  <c:v>8</c:v>
                </c:pt>
                <c:pt idx="15">
                  <c:v>9</c:v>
                </c:pt>
                <c:pt idx="16">
                  <c:v>10</c:v>
                </c:pt>
                <c:pt idx="17">
                  <c:v>12</c:v>
                </c:pt>
                <c:pt idx="18">
                  <c:v>13</c:v>
                </c:pt>
                <c:pt idx="19">
                  <c:v>15</c:v>
                </c:pt>
                <c:pt idx="20">
                  <c:v>16</c:v>
                </c:pt>
                <c:pt idx="21">
                  <c:v>18</c:v>
                </c:pt>
                <c:pt idx="22">
                  <c:v>20</c:v>
                </c:pt>
                <c:pt idx="23">
                  <c:v>22</c:v>
                </c:pt>
                <c:pt idx="24">
                  <c:v>24</c:v>
                </c:pt>
                <c:pt idx="25">
                  <c:v>26</c:v>
                </c:pt>
                <c:pt idx="26">
                  <c:v>28</c:v>
                </c:pt>
                <c:pt idx="27">
                  <c:v>31</c:v>
                </c:pt>
                <c:pt idx="28">
                  <c:v>33</c:v>
                </c:pt>
                <c:pt idx="29">
                  <c:v>36</c:v>
                </c:pt>
                <c:pt idx="30">
                  <c:v>39</c:v>
                </c:pt>
                <c:pt idx="31">
                  <c:v>41</c:v>
                </c:pt>
                <c:pt idx="32">
                  <c:v>44</c:v>
                </c:pt>
                <c:pt idx="33">
                  <c:v>47</c:v>
                </c:pt>
                <c:pt idx="34">
                  <c:v>49</c:v>
                </c:pt>
                <c:pt idx="35">
                  <c:v>52</c:v>
                </c:pt>
                <c:pt idx="36">
                  <c:v>55</c:v>
                </c:pt>
                <c:pt idx="37">
                  <c:v>58</c:v>
                </c:pt>
                <c:pt idx="38">
                  <c:v>60</c:v>
                </c:pt>
                <c:pt idx="39">
                  <c:v>63</c:v>
                </c:pt>
                <c:pt idx="40">
                  <c:v>66</c:v>
                </c:pt>
                <c:pt idx="41">
                  <c:v>68</c:v>
                </c:pt>
                <c:pt idx="42">
                  <c:v>71</c:v>
                </c:pt>
                <c:pt idx="43">
                  <c:v>73</c:v>
                </c:pt>
                <c:pt idx="44">
                  <c:v>75</c:v>
                </c:pt>
                <c:pt idx="45">
                  <c:v>77</c:v>
                </c:pt>
                <c:pt idx="46">
                  <c:v>79</c:v>
                </c:pt>
                <c:pt idx="47">
                  <c:v>81</c:v>
                </c:pt>
                <c:pt idx="48">
                  <c:v>83</c:v>
                </c:pt>
                <c:pt idx="49">
                  <c:v>85</c:v>
                </c:pt>
                <c:pt idx="50">
                  <c:v>86</c:v>
                </c:pt>
                <c:pt idx="51">
                  <c:v>88</c:v>
                </c:pt>
                <c:pt idx="52">
                  <c:v>89</c:v>
                </c:pt>
                <c:pt idx="53">
                  <c:v>90</c:v>
                </c:pt>
                <c:pt idx="54">
                  <c:v>92</c:v>
                </c:pt>
                <c:pt idx="55">
                  <c:v>93</c:v>
                </c:pt>
                <c:pt idx="56">
                  <c:v>93</c:v>
                </c:pt>
                <c:pt idx="57">
                  <c:v>94</c:v>
                </c:pt>
                <c:pt idx="58">
                  <c:v>95</c:v>
                </c:pt>
                <c:pt idx="59">
                  <c:v>96</c:v>
                </c:pt>
                <c:pt idx="60">
                  <c:v>96</c:v>
                </c:pt>
                <c:pt idx="61">
                  <c:v>97</c:v>
                </c:pt>
                <c:pt idx="62">
                  <c:v>97</c:v>
                </c:pt>
                <c:pt idx="63">
                  <c:v>98</c:v>
                </c:pt>
                <c:pt idx="64">
                  <c:v>98</c:v>
                </c:pt>
                <c:pt idx="65">
                  <c:v>98</c:v>
                </c:pt>
                <c:pt idx="66">
                  <c:v>99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547072"/>
        <c:axId val="62548992"/>
      </c:scatterChart>
      <c:valAx>
        <c:axId val="62547072"/>
        <c:scaling>
          <c:orientation val="minMax"/>
          <c:max val="235"/>
          <c:min val="165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2548992"/>
        <c:crosses val="autoZero"/>
        <c:crossBetween val="midCat"/>
      </c:valAx>
      <c:valAx>
        <c:axId val="62548992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254707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5 - Fall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Read'!$D$637:$D$707</c:f>
              <c:numCache>
                <c:formatCode>General</c:formatCode>
                <c:ptCount val="71"/>
                <c:pt idx="0">
                  <c:v>170</c:v>
                </c:pt>
                <c:pt idx="1">
                  <c:v>171</c:v>
                </c:pt>
                <c:pt idx="2">
                  <c:v>172</c:v>
                </c:pt>
                <c:pt idx="3">
                  <c:v>173</c:v>
                </c:pt>
                <c:pt idx="4">
                  <c:v>174</c:v>
                </c:pt>
                <c:pt idx="5">
                  <c:v>175</c:v>
                </c:pt>
                <c:pt idx="6">
                  <c:v>176</c:v>
                </c:pt>
                <c:pt idx="7">
                  <c:v>177</c:v>
                </c:pt>
                <c:pt idx="8">
                  <c:v>178</c:v>
                </c:pt>
                <c:pt idx="9">
                  <c:v>179</c:v>
                </c:pt>
                <c:pt idx="10">
                  <c:v>180</c:v>
                </c:pt>
                <c:pt idx="11">
                  <c:v>181</c:v>
                </c:pt>
                <c:pt idx="12">
                  <c:v>182</c:v>
                </c:pt>
                <c:pt idx="13">
                  <c:v>183</c:v>
                </c:pt>
                <c:pt idx="14">
                  <c:v>184</c:v>
                </c:pt>
                <c:pt idx="15">
                  <c:v>185</c:v>
                </c:pt>
                <c:pt idx="16">
                  <c:v>186</c:v>
                </c:pt>
                <c:pt idx="17">
                  <c:v>187</c:v>
                </c:pt>
                <c:pt idx="18">
                  <c:v>188</c:v>
                </c:pt>
                <c:pt idx="19">
                  <c:v>189</c:v>
                </c:pt>
                <c:pt idx="20">
                  <c:v>190</c:v>
                </c:pt>
                <c:pt idx="21">
                  <c:v>191</c:v>
                </c:pt>
                <c:pt idx="22">
                  <c:v>192</c:v>
                </c:pt>
                <c:pt idx="23">
                  <c:v>193</c:v>
                </c:pt>
                <c:pt idx="24">
                  <c:v>194</c:v>
                </c:pt>
                <c:pt idx="25">
                  <c:v>195</c:v>
                </c:pt>
                <c:pt idx="26">
                  <c:v>196</c:v>
                </c:pt>
                <c:pt idx="27">
                  <c:v>197</c:v>
                </c:pt>
                <c:pt idx="28">
                  <c:v>198</c:v>
                </c:pt>
                <c:pt idx="29">
                  <c:v>199</c:v>
                </c:pt>
                <c:pt idx="30">
                  <c:v>200</c:v>
                </c:pt>
                <c:pt idx="31">
                  <c:v>201</c:v>
                </c:pt>
                <c:pt idx="32">
                  <c:v>202</c:v>
                </c:pt>
                <c:pt idx="33">
                  <c:v>203</c:v>
                </c:pt>
                <c:pt idx="34">
                  <c:v>204</c:v>
                </c:pt>
                <c:pt idx="35">
                  <c:v>205</c:v>
                </c:pt>
                <c:pt idx="36">
                  <c:v>206</c:v>
                </c:pt>
                <c:pt idx="37">
                  <c:v>207</c:v>
                </c:pt>
                <c:pt idx="38">
                  <c:v>208</c:v>
                </c:pt>
                <c:pt idx="39">
                  <c:v>209</c:v>
                </c:pt>
                <c:pt idx="40">
                  <c:v>210</c:v>
                </c:pt>
                <c:pt idx="41">
                  <c:v>211</c:v>
                </c:pt>
                <c:pt idx="42">
                  <c:v>212</c:v>
                </c:pt>
                <c:pt idx="43">
                  <c:v>213</c:v>
                </c:pt>
                <c:pt idx="44">
                  <c:v>214</c:v>
                </c:pt>
                <c:pt idx="45">
                  <c:v>215</c:v>
                </c:pt>
                <c:pt idx="46">
                  <c:v>216</c:v>
                </c:pt>
                <c:pt idx="47">
                  <c:v>217</c:v>
                </c:pt>
                <c:pt idx="48">
                  <c:v>218</c:v>
                </c:pt>
                <c:pt idx="49">
                  <c:v>219</c:v>
                </c:pt>
                <c:pt idx="50">
                  <c:v>220</c:v>
                </c:pt>
                <c:pt idx="51">
                  <c:v>221</c:v>
                </c:pt>
                <c:pt idx="52">
                  <c:v>222</c:v>
                </c:pt>
                <c:pt idx="53">
                  <c:v>223</c:v>
                </c:pt>
                <c:pt idx="54">
                  <c:v>224</c:v>
                </c:pt>
                <c:pt idx="55">
                  <c:v>225</c:v>
                </c:pt>
                <c:pt idx="56">
                  <c:v>226</c:v>
                </c:pt>
                <c:pt idx="57">
                  <c:v>227</c:v>
                </c:pt>
                <c:pt idx="58">
                  <c:v>228</c:v>
                </c:pt>
                <c:pt idx="59">
                  <c:v>229</c:v>
                </c:pt>
                <c:pt idx="60">
                  <c:v>230</c:v>
                </c:pt>
                <c:pt idx="61">
                  <c:v>231</c:v>
                </c:pt>
                <c:pt idx="62">
                  <c:v>232</c:v>
                </c:pt>
                <c:pt idx="63">
                  <c:v>233</c:v>
                </c:pt>
                <c:pt idx="64">
                  <c:v>234</c:v>
                </c:pt>
                <c:pt idx="65">
                  <c:v>235</c:v>
                </c:pt>
                <c:pt idx="66">
                  <c:v>236</c:v>
                </c:pt>
                <c:pt idx="67">
                  <c:v>237</c:v>
                </c:pt>
                <c:pt idx="68">
                  <c:v>238</c:v>
                </c:pt>
                <c:pt idx="69">
                  <c:v>239</c:v>
                </c:pt>
                <c:pt idx="70">
                  <c:v>240</c:v>
                </c:pt>
              </c:numCache>
            </c:numRef>
          </c:xVal>
          <c:yVal>
            <c:numRef>
              <c:f>'Status Read'!$E$637:$E$707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  <c:pt idx="10">
                  <c:v>4</c:v>
                </c:pt>
                <c:pt idx="11">
                  <c:v>4</c:v>
                </c:pt>
                <c:pt idx="12">
                  <c:v>5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10</c:v>
                </c:pt>
                <c:pt idx="19">
                  <c:v>11</c:v>
                </c:pt>
                <c:pt idx="20">
                  <c:v>12</c:v>
                </c:pt>
                <c:pt idx="21">
                  <c:v>13</c:v>
                </c:pt>
                <c:pt idx="22">
                  <c:v>14</c:v>
                </c:pt>
                <c:pt idx="23">
                  <c:v>15</c:v>
                </c:pt>
                <c:pt idx="24">
                  <c:v>17</c:v>
                </c:pt>
                <c:pt idx="25">
                  <c:v>18</c:v>
                </c:pt>
                <c:pt idx="26">
                  <c:v>20</c:v>
                </c:pt>
                <c:pt idx="27">
                  <c:v>22</c:v>
                </c:pt>
                <c:pt idx="28">
                  <c:v>24</c:v>
                </c:pt>
                <c:pt idx="29">
                  <c:v>26</c:v>
                </c:pt>
                <c:pt idx="30">
                  <c:v>29</c:v>
                </c:pt>
                <c:pt idx="31">
                  <c:v>31</c:v>
                </c:pt>
                <c:pt idx="32">
                  <c:v>34</c:v>
                </c:pt>
                <c:pt idx="33">
                  <c:v>36</c:v>
                </c:pt>
                <c:pt idx="34">
                  <c:v>39</c:v>
                </c:pt>
                <c:pt idx="35">
                  <c:v>42</c:v>
                </c:pt>
                <c:pt idx="36">
                  <c:v>45</c:v>
                </c:pt>
                <c:pt idx="37">
                  <c:v>48</c:v>
                </c:pt>
                <c:pt idx="38">
                  <c:v>51</c:v>
                </c:pt>
                <c:pt idx="39">
                  <c:v>54</c:v>
                </c:pt>
                <c:pt idx="40">
                  <c:v>58</c:v>
                </c:pt>
                <c:pt idx="41">
                  <c:v>61</c:v>
                </c:pt>
                <c:pt idx="42">
                  <c:v>64</c:v>
                </c:pt>
                <c:pt idx="43">
                  <c:v>67</c:v>
                </c:pt>
                <c:pt idx="44">
                  <c:v>70</c:v>
                </c:pt>
                <c:pt idx="45">
                  <c:v>73</c:v>
                </c:pt>
                <c:pt idx="46">
                  <c:v>76</c:v>
                </c:pt>
                <c:pt idx="47">
                  <c:v>78</c:v>
                </c:pt>
                <c:pt idx="48">
                  <c:v>81</c:v>
                </c:pt>
                <c:pt idx="49">
                  <c:v>83</c:v>
                </c:pt>
                <c:pt idx="50">
                  <c:v>85</c:v>
                </c:pt>
                <c:pt idx="51">
                  <c:v>87</c:v>
                </c:pt>
                <c:pt idx="52">
                  <c:v>89</c:v>
                </c:pt>
                <c:pt idx="53">
                  <c:v>91</c:v>
                </c:pt>
                <c:pt idx="54">
                  <c:v>92</c:v>
                </c:pt>
                <c:pt idx="55">
                  <c:v>93</c:v>
                </c:pt>
                <c:pt idx="56">
                  <c:v>94</c:v>
                </c:pt>
                <c:pt idx="57">
                  <c:v>95</c:v>
                </c:pt>
                <c:pt idx="58">
                  <c:v>96</c:v>
                </c:pt>
                <c:pt idx="59">
                  <c:v>97</c:v>
                </c:pt>
                <c:pt idx="60">
                  <c:v>97</c:v>
                </c:pt>
                <c:pt idx="61">
                  <c:v>98</c:v>
                </c:pt>
                <c:pt idx="62">
                  <c:v>98</c:v>
                </c:pt>
                <c:pt idx="63">
                  <c:v>98</c:v>
                </c:pt>
                <c:pt idx="64">
                  <c:v>99</c:v>
                </c:pt>
                <c:pt idx="65">
                  <c:v>99</c:v>
                </c:pt>
                <c:pt idx="66">
                  <c:v>99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Read'!$D$637:$D$707</c:f>
              <c:numCache>
                <c:formatCode>General</c:formatCode>
                <c:ptCount val="71"/>
                <c:pt idx="0">
                  <c:v>170</c:v>
                </c:pt>
                <c:pt idx="1">
                  <c:v>171</c:v>
                </c:pt>
                <c:pt idx="2">
                  <c:v>172</c:v>
                </c:pt>
                <c:pt idx="3">
                  <c:v>173</c:v>
                </c:pt>
                <c:pt idx="4">
                  <c:v>174</c:v>
                </c:pt>
                <c:pt idx="5">
                  <c:v>175</c:v>
                </c:pt>
                <c:pt idx="6">
                  <c:v>176</c:v>
                </c:pt>
                <c:pt idx="7">
                  <c:v>177</c:v>
                </c:pt>
                <c:pt idx="8">
                  <c:v>178</c:v>
                </c:pt>
                <c:pt idx="9">
                  <c:v>179</c:v>
                </c:pt>
                <c:pt idx="10">
                  <c:v>180</c:v>
                </c:pt>
                <c:pt idx="11">
                  <c:v>181</c:v>
                </c:pt>
                <c:pt idx="12">
                  <c:v>182</c:v>
                </c:pt>
                <c:pt idx="13">
                  <c:v>183</c:v>
                </c:pt>
                <c:pt idx="14">
                  <c:v>184</c:v>
                </c:pt>
                <c:pt idx="15">
                  <c:v>185</c:v>
                </c:pt>
                <c:pt idx="16">
                  <c:v>186</c:v>
                </c:pt>
                <c:pt idx="17">
                  <c:v>187</c:v>
                </c:pt>
                <c:pt idx="18">
                  <c:v>188</c:v>
                </c:pt>
                <c:pt idx="19">
                  <c:v>189</c:v>
                </c:pt>
                <c:pt idx="20">
                  <c:v>190</c:v>
                </c:pt>
                <c:pt idx="21">
                  <c:v>191</c:v>
                </c:pt>
                <c:pt idx="22">
                  <c:v>192</c:v>
                </c:pt>
                <c:pt idx="23">
                  <c:v>193</c:v>
                </c:pt>
                <c:pt idx="24">
                  <c:v>194</c:v>
                </c:pt>
                <c:pt idx="25">
                  <c:v>195</c:v>
                </c:pt>
                <c:pt idx="26">
                  <c:v>196</c:v>
                </c:pt>
                <c:pt idx="27">
                  <c:v>197</c:v>
                </c:pt>
                <c:pt idx="28">
                  <c:v>198</c:v>
                </c:pt>
                <c:pt idx="29">
                  <c:v>199</c:v>
                </c:pt>
                <c:pt idx="30">
                  <c:v>200</c:v>
                </c:pt>
                <c:pt idx="31">
                  <c:v>201</c:v>
                </c:pt>
                <c:pt idx="32">
                  <c:v>202</c:v>
                </c:pt>
                <c:pt idx="33">
                  <c:v>203</c:v>
                </c:pt>
                <c:pt idx="34">
                  <c:v>204</c:v>
                </c:pt>
                <c:pt idx="35">
                  <c:v>205</c:v>
                </c:pt>
                <c:pt idx="36">
                  <c:v>206</c:v>
                </c:pt>
                <c:pt idx="37">
                  <c:v>207</c:v>
                </c:pt>
                <c:pt idx="38">
                  <c:v>208</c:v>
                </c:pt>
                <c:pt idx="39">
                  <c:v>209</c:v>
                </c:pt>
                <c:pt idx="40">
                  <c:v>210</c:v>
                </c:pt>
                <c:pt idx="41">
                  <c:v>211</c:v>
                </c:pt>
                <c:pt idx="42">
                  <c:v>212</c:v>
                </c:pt>
                <c:pt idx="43">
                  <c:v>213</c:v>
                </c:pt>
                <c:pt idx="44">
                  <c:v>214</c:v>
                </c:pt>
                <c:pt idx="45">
                  <c:v>215</c:v>
                </c:pt>
                <c:pt idx="46">
                  <c:v>216</c:v>
                </c:pt>
                <c:pt idx="47">
                  <c:v>217</c:v>
                </c:pt>
                <c:pt idx="48">
                  <c:v>218</c:v>
                </c:pt>
                <c:pt idx="49">
                  <c:v>219</c:v>
                </c:pt>
                <c:pt idx="50">
                  <c:v>220</c:v>
                </c:pt>
                <c:pt idx="51">
                  <c:v>221</c:v>
                </c:pt>
                <c:pt idx="52">
                  <c:v>222</c:v>
                </c:pt>
                <c:pt idx="53">
                  <c:v>223</c:v>
                </c:pt>
                <c:pt idx="54">
                  <c:v>224</c:v>
                </c:pt>
                <c:pt idx="55">
                  <c:v>225</c:v>
                </c:pt>
                <c:pt idx="56">
                  <c:v>226</c:v>
                </c:pt>
                <c:pt idx="57">
                  <c:v>227</c:v>
                </c:pt>
                <c:pt idx="58">
                  <c:v>228</c:v>
                </c:pt>
                <c:pt idx="59">
                  <c:v>229</c:v>
                </c:pt>
                <c:pt idx="60">
                  <c:v>230</c:v>
                </c:pt>
                <c:pt idx="61">
                  <c:v>231</c:v>
                </c:pt>
                <c:pt idx="62">
                  <c:v>232</c:v>
                </c:pt>
                <c:pt idx="63">
                  <c:v>233</c:v>
                </c:pt>
                <c:pt idx="64">
                  <c:v>234</c:v>
                </c:pt>
                <c:pt idx="65">
                  <c:v>235</c:v>
                </c:pt>
                <c:pt idx="66">
                  <c:v>236</c:v>
                </c:pt>
                <c:pt idx="67">
                  <c:v>237</c:v>
                </c:pt>
                <c:pt idx="68">
                  <c:v>238</c:v>
                </c:pt>
                <c:pt idx="69">
                  <c:v>239</c:v>
                </c:pt>
                <c:pt idx="70">
                  <c:v>240</c:v>
                </c:pt>
              </c:numCache>
            </c:numRef>
          </c:xVal>
          <c:yVal>
            <c:numRef>
              <c:f>'Status Read'!$F$637:$F$707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3</c:v>
                </c:pt>
                <c:pt idx="12">
                  <c:v>4</c:v>
                </c:pt>
                <c:pt idx="13">
                  <c:v>4</c:v>
                </c:pt>
                <c:pt idx="14">
                  <c:v>5</c:v>
                </c:pt>
                <c:pt idx="15">
                  <c:v>6</c:v>
                </c:pt>
                <c:pt idx="16">
                  <c:v>7</c:v>
                </c:pt>
                <c:pt idx="17">
                  <c:v>8</c:v>
                </c:pt>
                <c:pt idx="18">
                  <c:v>9</c:v>
                </c:pt>
                <c:pt idx="19">
                  <c:v>10</c:v>
                </c:pt>
                <c:pt idx="20">
                  <c:v>11</c:v>
                </c:pt>
                <c:pt idx="21">
                  <c:v>13</c:v>
                </c:pt>
                <c:pt idx="22">
                  <c:v>14</c:v>
                </c:pt>
                <c:pt idx="23">
                  <c:v>16</c:v>
                </c:pt>
                <c:pt idx="24">
                  <c:v>18</c:v>
                </c:pt>
                <c:pt idx="25">
                  <c:v>20</c:v>
                </c:pt>
                <c:pt idx="26">
                  <c:v>22</c:v>
                </c:pt>
                <c:pt idx="27">
                  <c:v>24</c:v>
                </c:pt>
                <c:pt idx="28">
                  <c:v>26</c:v>
                </c:pt>
                <c:pt idx="29">
                  <c:v>28</c:v>
                </c:pt>
                <c:pt idx="30">
                  <c:v>31</c:v>
                </c:pt>
                <c:pt idx="31">
                  <c:v>33</c:v>
                </c:pt>
                <c:pt idx="32">
                  <c:v>36</c:v>
                </c:pt>
                <c:pt idx="33">
                  <c:v>39</c:v>
                </c:pt>
                <c:pt idx="34">
                  <c:v>41</c:v>
                </c:pt>
                <c:pt idx="35">
                  <c:v>44</c:v>
                </c:pt>
                <c:pt idx="36">
                  <c:v>47</c:v>
                </c:pt>
                <c:pt idx="37">
                  <c:v>50</c:v>
                </c:pt>
                <c:pt idx="38">
                  <c:v>53</c:v>
                </c:pt>
                <c:pt idx="39">
                  <c:v>55</c:v>
                </c:pt>
                <c:pt idx="40">
                  <c:v>58</c:v>
                </c:pt>
                <c:pt idx="41">
                  <c:v>61</c:v>
                </c:pt>
                <c:pt idx="42">
                  <c:v>63</c:v>
                </c:pt>
                <c:pt idx="43">
                  <c:v>66</c:v>
                </c:pt>
                <c:pt idx="44">
                  <c:v>69</c:v>
                </c:pt>
                <c:pt idx="45">
                  <c:v>71</c:v>
                </c:pt>
                <c:pt idx="46">
                  <c:v>73</c:v>
                </c:pt>
                <c:pt idx="47">
                  <c:v>76</c:v>
                </c:pt>
                <c:pt idx="48">
                  <c:v>78</c:v>
                </c:pt>
                <c:pt idx="49">
                  <c:v>80</c:v>
                </c:pt>
                <c:pt idx="50">
                  <c:v>82</c:v>
                </c:pt>
                <c:pt idx="51">
                  <c:v>84</c:v>
                </c:pt>
                <c:pt idx="52">
                  <c:v>85</c:v>
                </c:pt>
                <c:pt idx="53">
                  <c:v>87</c:v>
                </c:pt>
                <c:pt idx="54">
                  <c:v>88</c:v>
                </c:pt>
                <c:pt idx="55">
                  <c:v>90</c:v>
                </c:pt>
                <c:pt idx="56">
                  <c:v>91</c:v>
                </c:pt>
                <c:pt idx="57">
                  <c:v>92</c:v>
                </c:pt>
                <c:pt idx="58">
                  <c:v>93</c:v>
                </c:pt>
                <c:pt idx="59">
                  <c:v>94</c:v>
                </c:pt>
                <c:pt idx="60">
                  <c:v>95</c:v>
                </c:pt>
                <c:pt idx="61">
                  <c:v>95</c:v>
                </c:pt>
                <c:pt idx="62">
                  <c:v>96</c:v>
                </c:pt>
                <c:pt idx="63">
                  <c:v>97</c:v>
                </c:pt>
                <c:pt idx="64">
                  <c:v>97</c:v>
                </c:pt>
                <c:pt idx="65">
                  <c:v>98</c:v>
                </c:pt>
                <c:pt idx="66">
                  <c:v>98</c:v>
                </c:pt>
                <c:pt idx="67">
                  <c:v>98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573568"/>
        <c:axId val="62575744"/>
      </c:scatterChart>
      <c:valAx>
        <c:axId val="62573568"/>
        <c:scaling>
          <c:orientation val="minMax"/>
          <c:max val="240"/>
          <c:min val="17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2575744"/>
        <c:crosses val="autoZero"/>
        <c:crossBetween val="midCat"/>
      </c:valAx>
      <c:valAx>
        <c:axId val="6257574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2573568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5 -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Read'!$D$2132:$D$2202</c:f>
              <c:numCache>
                <c:formatCode>General</c:formatCode>
                <c:ptCount val="71"/>
                <c:pt idx="0">
                  <c:v>175</c:v>
                </c:pt>
                <c:pt idx="1">
                  <c:v>176</c:v>
                </c:pt>
                <c:pt idx="2">
                  <c:v>177</c:v>
                </c:pt>
                <c:pt idx="3">
                  <c:v>178</c:v>
                </c:pt>
                <c:pt idx="4">
                  <c:v>179</c:v>
                </c:pt>
                <c:pt idx="5">
                  <c:v>180</c:v>
                </c:pt>
                <c:pt idx="6">
                  <c:v>181</c:v>
                </c:pt>
                <c:pt idx="7">
                  <c:v>182</c:v>
                </c:pt>
                <c:pt idx="8">
                  <c:v>183</c:v>
                </c:pt>
                <c:pt idx="9">
                  <c:v>184</c:v>
                </c:pt>
                <c:pt idx="10">
                  <c:v>185</c:v>
                </c:pt>
                <c:pt idx="11">
                  <c:v>186</c:v>
                </c:pt>
                <c:pt idx="12">
                  <c:v>187</c:v>
                </c:pt>
                <c:pt idx="13">
                  <c:v>188</c:v>
                </c:pt>
                <c:pt idx="14">
                  <c:v>189</c:v>
                </c:pt>
                <c:pt idx="15">
                  <c:v>190</c:v>
                </c:pt>
                <c:pt idx="16">
                  <c:v>191</c:v>
                </c:pt>
                <c:pt idx="17">
                  <c:v>192</c:v>
                </c:pt>
                <c:pt idx="18">
                  <c:v>193</c:v>
                </c:pt>
                <c:pt idx="19">
                  <c:v>194</c:v>
                </c:pt>
                <c:pt idx="20">
                  <c:v>195</c:v>
                </c:pt>
                <c:pt idx="21">
                  <c:v>196</c:v>
                </c:pt>
                <c:pt idx="22">
                  <c:v>197</c:v>
                </c:pt>
                <c:pt idx="23">
                  <c:v>198</c:v>
                </c:pt>
                <c:pt idx="24">
                  <c:v>199</c:v>
                </c:pt>
                <c:pt idx="25">
                  <c:v>200</c:v>
                </c:pt>
                <c:pt idx="26">
                  <c:v>201</c:v>
                </c:pt>
                <c:pt idx="27">
                  <c:v>202</c:v>
                </c:pt>
                <c:pt idx="28">
                  <c:v>203</c:v>
                </c:pt>
                <c:pt idx="29">
                  <c:v>204</c:v>
                </c:pt>
                <c:pt idx="30">
                  <c:v>205</c:v>
                </c:pt>
                <c:pt idx="31">
                  <c:v>206</c:v>
                </c:pt>
                <c:pt idx="32">
                  <c:v>207</c:v>
                </c:pt>
                <c:pt idx="33">
                  <c:v>208</c:v>
                </c:pt>
                <c:pt idx="34">
                  <c:v>209</c:v>
                </c:pt>
                <c:pt idx="35">
                  <c:v>210</c:v>
                </c:pt>
                <c:pt idx="36">
                  <c:v>211</c:v>
                </c:pt>
                <c:pt idx="37">
                  <c:v>212</c:v>
                </c:pt>
                <c:pt idx="38">
                  <c:v>213</c:v>
                </c:pt>
                <c:pt idx="39">
                  <c:v>214</c:v>
                </c:pt>
                <c:pt idx="40">
                  <c:v>215</c:v>
                </c:pt>
                <c:pt idx="41">
                  <c:v>216</c:v>
                </c:pt>
                <c:pt idx="42">
                  <c:v>217</c:v>
                </c:pt>
                <c:pt idx="43">
                  <c:v>218</c:v>
                </c:pt>
                <c:pt idx="44">
                  <c:v>219</c:v>
                </c:pt>
                <c:pt idx="45">
                  <c:v>220</c:v>
                </c:pt>
                <c:pt idx="46">
                  <c:v>221</c:v>
                </c:pt>
                <c:pt idx="47">
                  <c:v>222</c:v>
                </c:pt>
                <c:pt idx="48">
                  <c:v>223</c:v>
                </c:pt>
                <c:pt idx="49">
                  <c:v>224</c:v>
                </c:pt>
                <c:pt idx="50">
                  <c:v>225</c:v>
                </c:pt>
                <c:pt idx="51">
                  <c:v>226</c:v>
                </c:pt>
                <c:pt idx="52">
                  <c:v>227</c:v>
                </c:pt>
                <c:pt idx="53">
                  <c:v>228</c:v>
                </c:pt>
                <c:pt idx="54">
                  <c:v>229</c:v>
                </c:pt>
                <c:pt idx="55">
                  <c:v>230</c:v>
                </c:pt>
                <c:pt idx="56">
                  <c:v>231</c:v>
                </c:pt>
                <c:pt idx="57">
                  <c:v>232</c:v>
                </c:pt>
                <c:pt idx="58">
                  <c:v>233</c:v>
                </c:pt>
                <c:pt idx="59">
                  <c:v>234</c:v>
                </c:pt>
                <c:pt idx="60">
                  <c:v>235</c:v>
                </c:pt>
                <c:pt idx="61">
                  <c:v>236</c:v>
                </c:pt>
                <c:pt idx="62">
                  <c:v>237</c:v>
                </c:pt>
                <c:pt idx="63">
                  <c:v>238</c:v>
                </c:pt>
                <c:pt idx="64">
                  <c:v>239</c:v>
                </c:pt>
                <c:pt idx="65">
                  <c:v>240</c:v>
                </c:pt>
                <c:pt idx="66">
                  <c:v>241</c:v>
                </c:pt>
                <c:pt idx="67">
                  <c:v>242</c:v>
                </c:pt>
                <c:pt idx="68">
                  <c:v>243</c:v>
                </c:pt>
                <c:pt idx="69">
                  <c:v>244</c:v>
                </c:pt>
                <c:pt idx="70">
                  <c:v>245</c:v>
                </c:pt>
              </c:numCache>
            </c:numRef>
          </c:xVal>
          <c:yVal>
            <c:numRef>
              <c:f>'Status Read'!$E$2132:$E$2202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10</c:v>
                </c:pt>
                <c:pt idx="19">
                  <c:v>11</c:v>
                </c:pt>
                <c:pt idx="20">
                  <c:v>12</c:v>
                </c:pt>
                <c:pt idx="21">
                  <c:v>13</c:v>
                </c:pt>
                <c:pt idx="22">
                  <c:v>14</c:v>
                </c:pt>
                <c:pt idx="23">
                  <c:v>16</c:v>
                </c:pt>
                <c:pt idx="24">
                  <c:v>17</c:v>
                </c:pt>
                <c:pt idx="25">
                  <c:v>19</c:v>
                </c:pt>
                <c:pt idx="26">
                  <c:v>21</c:v>
                </c:pt>
                <c:pt idx="27">
                  <c:v>23</c:v>
                </c:pt>
                <c:pt idx="28">
                  <c:v>25</c:v>
                </c:pt>
                <c:pt idx="29">
                  <c:v>27</c:v>
                </c:pt>
                <c:pt idx="30">
                  <c:v>29</c:v>
                </c:pt>
                <c:pt idx="31">
                  <c:v>32</c:v>
                </c:pt>
                <c:pt idx="32">
                  <c:v>35</c:v>
                </c:pt>
                <c:pt idx="33">
                  <c:v>37</c:v>
                </c:pt>
                <c:pt idx="34">
                  <c:v>40</c:v>
                </c:pt>
                <c:pt idx="35">
                  <c:v>43</c:v>
                </c:pt>
                <c:pt idx="36">
                  <c:v>46</c:v>
                </c:pt>
                <c:pt idx="37">
                  <c:v>50</c:v>
                </c:pt>
                <c:pt idx="38">
                  <c:v>53</c:v>
                </c:pt>
                <c:pt idx="39">
                  <c:v>56</c:v>
                </c:pt>
                <c:pt idx="40">
                  <c:v>59</c:v>
                </c:pt>
                <c:pt idx="41">
                  <c:v>63</c:v>
                </c:pt>
                <c:pt idx="42">
                  <c:v>66</c:v>
                </c:pt>
                <c:pt idx="43">
                  <c:v>69</c:v>
                </c:pt>
                <c:pt idx="44">
                  <c:v>72</c:v>
                </c:pt>
                <c:pt idx="45">
                  <c:v>75</c:v>
                </c:pt>
                <c:pt idx="46">
                  <c:v>77</c:v>
                </c:pt>
                <c:pt idx="47">
                  <c:v>80</c:v>
                </c:pt>
                <c:pt idx="48">
                  <c:v>82</c:v>
                </c:pt>
                <c:pt idx="49">
                  <c:v>84</c:v>
                </c:pt>
                <c:pt idx="50">
                  <c:v>86</c:v>
                </c:pt>
                <c:pt idx="51">
                  <c:v>88</c:v>
                </c:pt>
                <c:pt idx="52">
                  <c:v>90</c:v>
                </c:pt>
                <c:pt idx="53">
                  <c:v>91</c:v>
                </c:pt>
                <c:pt idx="54">
                  <c:v>93</c:v>
                </c:pt>
                <c:pt idx="55">
                  <c:v>94</c:v>
                </c:pt>
                <c:pt idx="56">
                  <c:v>95</c:v>
                </c:pt>
                <c:pt idx="57">
                  <c:v>96</c:v>
                </c:pt>
                <c:pt idx="58">
                  <c:v>97</c:v>
                </c:pt>
                <c:pt idx="59">
                  <c:v>97</c:v>
                </c:pt>
                <c:pt idx="60">
                  <c:v>98</c:v>
                </c:pt>
                <c:pt idx="61">
                  <c:v>98</c:v>
                </c:pt>
                <c:pt idx="62">
                  <c:v>99</c:v>
                </c:pt>
                <c:pt idx="63">
                  <c:v>99</c:v>
                </c:pt>
                <c:pt idx="64">
                  <c:v>99</c:v>
                </c:pt>
                <c:pt idx="65">
                  <c:v>99</c:v>
                </c:pt>
                <c:pt idx="66">
                  <c:v>99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Read'!$D$2132:$D$2202</c:f>
              <c:numCache>
                <c:formatCode>General</c:formatCode>
                <c:ptCount val="71"/>
                <c:pt idx="0">
                  <c:v>175</c:v>
                </c:pt>
                <c:pt idx="1">
                  <c:v>176</c:v>
                </c:pt>
                <c:pt idx="2">
                  <c:v>177</c:v>
                </c:pt>
                <c:pt idx="3">
                  <c:v>178</c:v>
                </c:pt>
                <c:pt idx="4">
                  <c:v>179</c:v>
                </c:pt>
                <c:pt idx="5">
                  <c:v>180</c:v>
                </c:pt>
                <c:pt idx="6">
                  <c:v>181</c:v>
                </c:pt>
                <c:pt idx="7">
                  <c:v>182</c:v>
                </c:pt>
                <c:pt idx="8">
                  <c:v>183</c:v>
                </c:pt>
                <c:pt idx="9">
                  <c:v>184</c:v>
                </c:pt>
                <c:pt idx="10">
                  <c:v>185</c:v>
                </c:pt>
                <c:pt idx="11">
                  <c:v>186</c:v>
                </c:pt>
                <c:pt idx="12">
                  <c:v>187</c:v>
                </c:pt>
                <c:pt idx="13">
                  <c:v>188</c:v>
                </c:pt>
                <c:pt idx="14">
                  <c:v>189</c:v>
                </c:pt>
                <c:pt idx="15">
                  <c:v>190</c:v>
                </c:pt>
                <c:pt idx="16">
                  <c:v>191</c:v>
                </c:pt>
                <c:pt idx="17">
                  <c:v>192</c:v>
                </c:pt>
                <c:pt idx="18">
                  <c:v>193</c:v>
                </c:pt>
                <c:pt idx="19">
                  <c:v>194</c:v>
                </c:pt>
                <c:pt idx="20">
                  <c:v>195</c:v>
                </c:pt>
                <c:pt idx="21">
                  <c:v>196</c:v>
                </c:pt>
                <c:pt idx="22">
                  <c:v>197</c:v>
                </c:pt>
                <c:pt idx="23">
                  <c:v>198</c:v>
                </c:pt>
                <c:pt idx="24">
                  <c:v>199</c:v>
                </c:pt>
                <c:pt idx="25">
                  <c:v>200</c:v>
                </c:pt>
                <c:pt idx="26">
                  <c:v>201</c:v>
                </c:pt>
                <c:pt idx="27">
                  <c:v>202</c:v>
                </c:pt>
                <c:pt idx="28">
                  <c:v>203</c:v>
                </c:pt>
                <c:pt idx="29">
                  <c:v>204</c:v>
                </c:pt>
                <c:pt idx="30">
                  <c:v>205</c:v>
                </c:pt>
                <c:pt idx="31">
                  <c:v>206</c:v>
                </c:pt>
                <c:pt idx="32">
                  <c:v>207</c:v>
                </c:pt>
                <c:pt idx="33">
                  <c:v>208</c:v>
                </c:pt>
                <c:pt idx="34">
                  <c:v>209</c:v>
                </c:pt>
                <c:pt idx="35">
                  <c:v>210</c:v>
                </c:pt>
                <c:pt idx="36">
                  <c:v>211</c:v>
                </c:pt>
                <c:pt idx="37">
                  <c:v>212</c:v>
                </c:pt>
                <c:pt idx="38">
                  <c:v>213</c:v>
                </c:pt>
                <c:pt idx="39">
                  <c:v>214</c:v>
                </c:pt>
                <c:pt idx="40">
                  <c:v>215</c:v>
                </c:pt>
                <c:pt idx="41">
                  <c:v>216</c:v>
                </c:pt>
                <c:pt idx="42">
                  <c:v>217</c:v>
                </c:pt>
                <c:pt idx="43">
                  <c:v>218</c:v>
                </c:pt>
                <c:pt idx="44">
                  <c:v>219</c:v>
                </c:pt>
                <c:pt idx="45">
                  <c:v>220</c:v>
                </c:pt>
                <c:pt idx="46">
                  <c:v>221</c:v>
                </c:pt>
                <c:pt idx="47">
                  <c:v>222</c:v>
                </c:pt>
                <c:pt idx="48">
                  <c:v>223</c:v>
                </c:pt>
                <c:pt idx="49">
                  <c:v>224</c:v>
                </c:pt>
                <c:pt idx="50">
                  <c:v>225</c:v>
                </c:pt>
                <c:pt idx="51">
                  <c:v>226</c:v>
                </c:pt>
                <c:pt idx="52">
                  <c:v>227</c:v>
                </c:pt>
                <c:pt idx="53">
                  <c:v>228</c:v>
                </c:pt>
                <c:pt idx="54">
                  <c:v>229</c:v>
                </c:pt>
                <c:pt idx="55">
                  <c:v>230</c:v>
                </c:pt>
                <c:pt idx="56">
                  <c:v>231</c:v>
                </c:pt>
                <c:pt idx="57">
                  <c:v>232</c:v>
                </c:pt>
                <c:pt idx="58">
                  <c:v>233</c:v>
                </c:pt>
                <c:pt idx="59">
                  <c:v>234</c:v>
                </c:pt>
                <c:pt idx="60">
                  <c:v>235</c:v>
                </c:pt>
                <c:pt idx="61">
                  <c:v>236</c:v>
                </c:pt>
                <c:pt idx="62">
                  <c:v>237</c:v>
                </c:pt>
                <c:pt idx="63">
                  <c:v>238</c:v>
                </c:pt>
                <c:pt idx="64">
                  <c:v>239</c:v>
                </c:pt>
                <c:pt idx="65">
                  <c:v>240</c:v>
                </c:pt>
                <c:pt idx="66">
                  <c:v>241</c:v>
                </c:pt>
                <c:pt idx="67">
                  <c:v>242</c:v>
                </c:pt>
                <c:pt idx="68">
                  <c:v>243</c:v>
                </c:pt>
                <c:pt idx="69">
                  <c:v>244</c:v>
                </c:pt>
                <c:pt idx="70">
                  <c:v>245</c:v>
                </c:pt>
              </c:numCache>
            </c:numRef>
          </c:xVal>
          <c:yVal>
            <c:numRef>
              <c:f>'Status Read'!$F$2132:$F$2202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3</c:v>
                </c:pt>
                <c:pt idx="12">
                  <c:v>4</c:v>
                </c:pt>
                <c:pt idx="13">
                  <c:v>4</c:v>
                </c:pt>
                <c:pt idx="14">
                  <c:v>5</c:v>
                </c:pt>
                <c:pt idx="15">
                  <c:v>6</c:v>
                </c:pt>
                <c:pt idx="16">
                  <c:v>7</c:v>
                </c:pt>
                <c:pt idx="17">
                  <c:v>8</c:v>
                </c:pt>
                <c:pt idx="18">
                  <c:v>9</c:v>
                </c:pt>
                <c:pt idx="19">
                  <c:v>10</c:v>
                </c:pt>
                <c:pt idx="20">
                  <c:v>11</c:v>
                </c:pt>
                <c:pt idx="21">
                  <c:v>13</c:v>
                </c:pt>
                <c:pt idx="22">
                  <c:v>14</c:v>
                </c:pt>
                <c:pt idx="23">
                  <c:v>16</c:v>
                </c:pt>
                <c:pt idx="24">
                  <c:v>18</c:v>
                </c:pt>
                <c:pt idx="25">
                  <c:v>19</c:v>
                </c:pt>
                <c:pt idx="26">
                  <c:v>21</c:v>
                </c:pt>
                <c:pt idx="27">
                  <c:v>23</c:v>
                </c:pt>
                <c:pt idx="28">
                  <c:v>26</c:v>
                </c:pt>
                <c:pt idx="29">
                  <c:v>28</c:v>
                </c:pt>
                <c:pt idx="30">
                  <c:v>30</c:v>
                </c:pt>
                <c:pt idx="31">
                  <c:v>33</c:v>
                </c:pt>
                <c:pt idx="32">
                  <c:v>35</c:v>
                </c:pt>
                <c:pt idx="33">
                  <c:v>38</c:v>
                </c:pt>
                <c:pt idx="34">
                  <c:v>41</c:v>
                </c:pt>
                <c:pt idx="35">
                  <c:v>44</c:v>
                </c:pt>
                <c:pt idx="36">
                  <c:v>46</c:v>
                </c:pt>
                <c:pt idx="37">
                  <c:v>49</c:v>
                </c:pt>
                <c:pt idx="38">
                  <c:v>52</c:v>
                </c:pt>
                <c:pt idx="39">
                  <c:v>55</c:v>
                </c:pt>
                <c:pt idx="40">
                  <c:v>58</c:v>
                </c:pt>
                <c:pt idx="41">
                  <c:v>60</c:v>
                </c:pt>
                <c:pt idx="42">
                  <c:v>63</c:v>
                </c:pt>
                <c:pt idx="43">
                  <c:v>66</c:v>
                </c:pt>
                <c:pt idx="44">
                  <c:v>68</c:v>
                </c:pt>
                <c:pt idx="45">
                  <c:v>71</c:v>
                </c:pt>
                <c:pt idx="46">
                  <c:v>73</c:v>
                </c:pt>
                <c:pt idx="47">
                  <c:v>75</c:v>
                </c:pt>
                <c:pt idx="48">
                  <c:v>77</c:v>
                </c:pt>
                <c:pt idx="49">
                  <c:v>79</c:v>
                </c:pt>
                <c:pt idx="50">
                  <c:v>81</c:v>
                </c:pt>
                <c:pt idx="51">
                  <c:v>83</c:v>
                </c:pt>
                <c:pt idx="52">
                  <c:v>85</c:v>
                </c:pt>
                <c:pt idx="53">
                  <c:v>86</c:v>
                </c:pt>
                <c:pt idx="54">
                  <c:v>88</c:v>
                </c:pt>
                <c:pt idx="55">
                  <c:v>89</c:v>
                </c:pt>
                <c:pt idx="56">
                  <c:v>91</c:v>
                </c:pt>
                <c:pt idx="57">
                  <c:v>92</c:v>
                </c:pt>
                <c:pt idx="58">
                  <c:v>93</c:v>
                </c:pt>
                <c:pt idx="59">
                  <c:v>94</c:v>
                </c:pt>
                <c:pt idx="60">
                  <c:v>94</c:v>
                </c:pt>
                <c:pt idx="61">
                  <c:v>95</c:v>
                </c:pt>
                <c:pt idx="62">
                  <c:v>96</c:v>
                </c:pt>
                <c:pt idx="63">
                  <c:v>96</c:v>
                </c:pt>
                <c:pt idx="64">
                  <c:v>97</c:v>
                </c:pt>
                <c:pt idx="65">
                  <c:v>97</c:v>
                </c:pt>
                <c:pt idx="66">
                  <c:v>98</c:v>
                </c:pt>
                <c:pt idx="67">
                  <c:v>98</c:v>
                </c:pt>
                <c:pt idx="68">
                  <c:v>98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589184"/>
        <c:axId val="62603648"/>
      </c:scatterChart>
      <c:valAx>
        <c:axId val="62589184"/>
        <c:scaling>
          <c:orientation val="minMax"/>
          <c:max val="245"/>
          <c:min val="175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2603648"/>
        <c:crosses val="autoZero"/>
        <c:crossBetween val="midCat"/>
      </c:valAx>
      <c:valAx>
        <c:axId val="62603648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2589184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7 - Fall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Read'!$D$940:$D$1015</c:f>
              <c:numCache>
                <c:formatCode>General</c:formatCode>
                <c:ptCount val="76"/>
                <c:pt idx="0">
                  <c:v>175</c:v>
                </c:pt>
                <c:pt idx="1">
                  <c:v>176</c:v>
                </c:pt>
                <c:pt idx="2">
                  <c:v>177</c:v>
                </c:pt>
                <c:pt idx="3">
                  <c:v>178</c:v>
                </c:pt>
                <c:pt idx="4">
                  <c:v>179</c:v>
                </c:pt>
                <c:pt idx="5">
                  <c:v>180</c:v>
                </c:pt>
                <c:pt idx="6">
                  <c:v>181</c:v>
                </c:pt>
                <c:pt idx="7">
                  <c:v>182</c:v>
                </c:pt>
                <c:pt idx="8">
                  <c:v>183</c:v>
                </c:pt>
                <c:pt idx="9">
                  <c:v>184</c:v>
                </c:pt>
                <c:pt idx="10">
                  <c:v>185</c:v>
                </c:pt>
                <c:pt idx="11">
                  <c:v>186</c:v>
                </c:pt>
                <c:pt idx="12">
                  <c:v>187</c:v>
                </c:pt>
                <c:pt idx="13">
                  <c:v>188</c:v>
                </c:pt>
                <c:pt idx="14">
                  <c:v>189</c:v>
                </c:pt>
                <c:pt idx="15">
                  <c:v>190</c:v>
                </c:pt>
                <c:pt idx="16">
                  <c:v>191</c:v>
                </c:pt>
                <c:pt idx="17">
                  <c:v>192</c:v>
                </c:pt>
                <c:pt idx="18">
                  <c:v>193</c:v>
                </c:pt>
                <c:pt idx="19">
                  <c:v>194</c:v>
                </c:pt>
                <c:pt idx="20">
                  <c:v>195</c:v>
                </c:pt>
                <c:pt idx="21">
                  <c:v>196</c:v>
                </c:pt>
                <c:pt idx="22">
                  <c:v>197</c:v>
                </c:pt>
                <c:pt idx="23">
                  <c:v>198</c:v>
                </c:pt>
                <c:pt idx="24">
                  <c:v>199</c:v>
                </c:pt>
                <c:pt idx="25">
                  <c:v>200</c:v>
                </c:pt>
                <c:pt idx="26">
                  <c:v>201</c:v>
                </c:pt>
                <c:pt idx="27">
                  <c:v>202</c:v>
                </c:pt>
                <c:pt idx="28">
                  <c:v>203</c:v>
                </c:pt>
                <c:pt idx="29">
                  <c:v>204</c:v>
                </c:pt>
                <c:pt idx="30">
                  <c:v>205</c:v>
                </c:pt>
                <c:pt idx="31">
                  <c:v>206</c:v>
                </c:pt>
                <c:pt idx="32">
                  <c:v>207</c:v>
                </c:pt>
                <c:pt idx="33">
                  <c:v>208</c:v>
                </c:pt>
                <c:pt idx="34">
                  <c:v>209</c:v>
                </c:pt>
                <c:pt idx="35">
                  <c:v>210</c:v>
                </c:pt>
                <c:pt idx="36">
                  <c:v>211</c:v>
                </c:pt>
                <c:pt idx="37">
                  <c:v>212</c:v>
                </c:pt>
                <c:pt idx="38">
                  <c:v>213</c:v>
                </c:pt>
                <c:pt idx="39">
                  <c:v>214</c:v>
                </c:pt>
                <c:pt idx="40">
                  <c:v>215</c:v>
                </c:pt>
                <c:pt idx="41">
                  <c:v>216</c:v>
                </c:pt>
                <c:pt idx="42">
                  <c:v>217</c:v>
                </c:pt>
                <c:pt idx="43">
                  <c:v>218</c:v>
                </c:pt>
                <c:pt idx="44">
                  <c:v>219</c:v>
                </c:pt>
                <c:pt idx="45">
                  <c:v>220</c:v>
                </c:pt>
                <c:pt idx="46">
                  <c:v>221</c:v>
                </c:pt>
                <c:pt idx="47">
                  <c:v>222</c:v>
                </c:pt>
                <c:pt idx="48">
                  <c:v>223</c:v>
                </c:pt>
                <c:pt idx="49">
                  <c:v>224</c:v>
                </c:pt>
                <c:pt idx="50">
                  <c:v>225</c:v>
                </c:pt>
                <c:pt idx="51">
                  <c:v>226</c:v>
                </c:pt>
                <c:pt idx="52">
                  <c:v>227</c:v>
                </c:pt>
                <c:pt idx="53">
                  <c:v>228</c:v>
                </c:pt>
                <c:pt idx="54">
                  <c:v>229</c:v>
                </c:pt>
                <c:pt idx="55">
                  <c:v>230</c:v>
                </c:pt>
                <c:pt idx="56">
                  <c:v>231</c:v>
                </c:pt>
                <c:pt idx="57">
                  <c:v>232</c:v>
                </c:pt>
                <c:pt idx="58">
                  <c:v>233</c:v>
                </c:pt>
                <c:pt idx="59">
                  <c:v>234</c:v>
                </c:pt>
                <c:pt idx="60">
                  <c:v>235</c:v>
                </c:pt>
                <c:pt idx="61">
                  <c:v>236</c:v>
                </c:pt>
                <c:pt idx="62">
                  <c:v>237</c:v>
                </c:pt>
                <c:pt idx="63">
                  <c:v>238</c:v>
                </c:pt>
                <c:pt idx="64">
                  <c:v>239</c:v>
                </c:pt>
                <c:pt idx="65">
                  <c:v>240</c:v>
                </c:pt>
                <c:pt idx="66">
                  <c:v>241</c:v>
                </c:pt>
                <c:pt idx="67">
                  <c:v>242</c:v>
                </c:pt>
                <c:pt idx="68">
                  <c:v>243</c:v>
                </c:pt>
                <c:pt idx="69">
                  <c:v>244</c:v>
                </c:pt>
                <c:pt idx="70">
                  <c:v>245</c:v>
                </c:pt>
                <c:pt idx="71">
                  <c:v>246</c:v>
                </c:pt>
                <c:pt idx="72">
                  <c:v>247</c:v>
                </c:pt>
                <c:pt idx="73">
                  <c:v>248</c:v>
                </c:pt>
                <c:pt idx="74">
                  <c:v>249</c:v>
                </c:pt>
                <c:pt idx="75">
                  <c:v>250</c:v>
                </c:pt>
              </c:numCache>
            </c:numRef>
          </c:xVal>
          <c:yVal>
            <c:numRef>
              <c:f>'Status Read'!$E$940:$E$1015</c:f>
              <c:numCache>
                <c:formatCode>General</c:formatCode>
                <c:ptCount val="7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5</c:v>
                </c:pt>
                <c:pt idx="16">
                  <c:v>6</c:v>
                </c:pt>
                <c:pt idx="17">
                  <c:v>6</c:v>
                </c:pt>
                <c:pt idx="18">
                  <c:v>7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16</c:v>
                </c:pt>
                <c:pt idx="28">
                  <c:v>17</c:v>
                </c:pt>
                <c:pt idx="29">
                  <c:v>19</c:v>
                </c:pt>
                <c:pt idx="30">
                  <c:v>21</c:v>
                </c:pt>
                <c:pt idx="31">
                  <c:v>23</c:v>
                </c:pt>
                <c:pt idx="32">
                  <c:v>25</c:v>
                </c:pt>
                <c:pt idx="33">
                  <c:v>27</c:v>
                </c:pt>
                <c:pt idx="34">
                  <c:v>29</c:v>
                </c:pt>
                <c:pt idx="35">
                  <c:v>32</c:v>
                </c:pt>
                <c:pt idx="36">
                  <c:v>34</c:v>
                </c:pt>
                <c:pt idx="37">
                  <c:v>37</c:v>
                </c:pt>
                <c:pt idx="38">
                  <c:v>40</c:v>
                </c:pt>
                <c:pt idx="39">
                  <c:v>43</c:v>
                </c:pt>
                <c:pt idx="40">
                  <c:v>46</c:v>
                </c:pt>
                <c:pt idx="41">
                  <c:v>49</c:v>
                </c:pt>
                <c:pt idx="42">
                  <c:v>52</c:v>
                </c:pt>
                <c:pt idx="43">
                  <c:v>55</c:v>
                </c:pt>
                <c:pt idx="44">
                  <c:v>58</c:v>
                </c:pt>
                <c:pt idx="45">
                  <c:v>61</c:v>
                </c:pt>
                <c:pt idx="46">
                  <c:v>64</c:v>
                </c:pt>
                <c:pt idx="47">
                  <c:v>67</c:v>
                </c:pt>
                <c:pt idx="48">
                  <c:v>70</c:v>
                </c:pt>
                <c:pt idx="49">
                  <c:v>73</c:v>
                </c:pt>
                <c:pt idx="50">
                  <c:v>75</c:v>
                </c:pt>
                <c:pt idx="51">
                  <c:v>78</c:v>
                </c:pt>
                <c:pt idx="52">
                  <c:v>80</c:v>
                </c:pt>
                <c:pt idx="53">
                  <c:v>82</c:v>
                </c:pt>
                <c:pt idx="54">
                  <c:v>84</c:v>
                </c:pt>
                <c:pt idx="55">
                  <c:v>86</c:v>
                </c:pt>
                <c:pt idx="56">
                  <c:v>88</c:v>
                </c:pt>
                <c:pt idx="57">
                  <c:v>90</c:v>
                </c:pt>
                <c:pt idx="58">
                  <c:v>91</c:v>
                </c:pt>
                <c:pt idx="59">
                  <c:v>93</c:v>
                </c:pt>
                <c:pt idx="60">
                  <c:v>94</c:v>
                </c:pt>
                <c:pt idx="61">
                  <c:v>95</c:v>
                </c:pt>
                <c:pt idx="62">
                  <c:v>96</c:v>
                </c:pt>
                <c:pt idx="63">
                  <c:v>97</c:v>
                </c:pt>
                <c:pt idx="64">
                  <c:v>97</c:v>
                </c:pt>
                <c:pt idx="65">
                  <c:v>98</c:v>
                </c:pt>
                <c:pt idx="66">
                  <c:v>98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  <c:pt idx="71">
                  <c:v>99</c:v>
                </c:pt>
                <c:pt idx="72">
                  <c:v>99</c:v>
                </c:pt>
                <c:pt idx="73">
                  <c:v>99</c:v>
                </c:pt>
                <c:pt idx="74">
                  <c:v>99</c:v>
                </c:pt>
                <c:pt idx="75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Read'!$D$940:$D$1015</c:f>
              <c:numCache>
                <c:formatCode>General</c:formatCode>
                <c:ptCount val="76"/>
                <c:pt idx="0">
                  <c:v>175</c:v>
                </c:pt>
                <c:pt idx="1">
                  <c:v>176</c:v>
                </c:pt>
                <c:pt idx="2">
                  <c:v>177</c:v>
                </c:pt>
                <c:pt idx="3">
                  <c:v>178</c:v>
                </c:pt>
                <c:pt idx="4">
                  <c:v>179</c:v>
                </c:pt>
                <c:pt idx="5">
                  <c:v>180</c:v>
                </c:pt>
                <c:pt idx="6">
                  <c:v>181</c:v>
                </c:pt>
                <c:pt idx="7">
                  <c:v>182</c:v>
                </c:pt>
                <c:pt idx="8">
                  <c:v>183</c:v>
                </c:pt>
                <c:pt idx="9">
                  <c:v>184</c:v>
                </c:pt>
                <c:pt idx="10">
                  <c:v>185</c:v>
                </c:pt>
                <c:pt idx="11">
                  <c:v>186</c:v>
                </c:pt>
                <c:pt idx="12">
                  <c:v>187</c:v>
                </c:pt>
                <c:pt idx="13">
                  <c:v>188</c:v>
                </c:pt>
                <c:pt idx="14">
                  <c:v>189</c:v>
                </c:pt>
                <c:pt idx="15">
                  <c:v>190</c:v>
                </c:pt>
                <c:pt idx="16">
                  <c:v>191</c:v>
                </c:pt>
                <c:pt idx="17">
                  <c:v>192</c:v>
                </c:pt>
                <c:pt idx="18">
                  <c:v>193</c:v>
                </c:pt>
                <c:pt idx="19">
                  <c:v>194</c:v>
                </c:pt>
                <c:pt idx="20">
                  <c:v>195</c:v>
                </c:pt>
                <c:pt idx="21">
                  <c:v>196</c:v>
                </c:pt>
                <c:pt idx="22">
                  <c:v>197</c:v>
                </c:pt>
                <c:pt idx="23">
                  <c:v>198</c:v>
                </c:pt>
                <c:pt idx="24">
                  <c:v>199</c:v>
                </c:pt>
                <c:pt idx="25">
                  <c:v>200</c:v>
                </c:pt>
                <c:pt idx="26">
                  <c:v>201</c:v>
                </c:pt>
                <c:pt idx="27">
                  <c:v>202</c:v>
                </c:pt>
                <c:pt idx="28">
                  <c:v>203</c:v>
                </c:pt>
                <c:pt idx="29">
                  <c:v>204</c:v>
                </c:pt>
                <c:pt idx="30">
                  <c:v>205</c:v>
                </c:pt>
                <c:pt idx="31">
                  <c:v>206</c:v>
                </c:pt>
                <c:pt idx="32">
                  <c:v>207</c:v>
                </c:pt>
                <c:pt idx="33">
                  <c:v>208</c:v>
                </c:pt>
                <c:pt idx="34">
                  <c:v>209</c:v>
                </c:pt>
                <c:pt idx="35">
                  <c:v>210</c:v>
                </c:pt>
                <c:pt idx="36">
                  <c:v>211</c:v>
                </c:pt>
                <c:pt idx="37">
                  <c:v>212</c:v>
                </c:pt>
                <c:pt idx="38">
                  <c:v>213</c:v>
                </c:pt>
                <c:pt idx="39">
                  <c:v>214</c:v>
                </c:pt>
                <c:pt idx="40">
                  <c:v>215</c:v>
                </c:pt>
                <c:pt idx="41">
                  <c:v>216</c:v>
                </c:pt>
                <c:pt idx="42">
                  <c:v>217</c:v>
                </c:pt>
                <c:pt idx="43">
                  <c:v>218</c:v>
                </c:pt>
                <c:pt idx="44">
                  <c:v>219</c:v>
                </c:pt>
                <c:pt idx="45">
                  <c:v>220</c:v>
                </c:pt>
                <c:pt idx="46">
                  <c:v>221</c:v>
                </c:pt>
                <c:pt idx="47">
                  <c:v>222</c:v>
                </c:pt>
                <c:pt idx="48">
                  <c:v>223</c:v>
                </c:pt>
                <c:pt idx="49">
                  <c:v>224</c:v>
                </c:pt>
                <c:pt idx="50">
                  <c:v>225</c:v>
                </c:pt>
                <c:pt idx="51">
                  <c:v>226</c:v>
                </c:pt>
                <c:pt idx="52">
                  <c:v>227</c:v>
                </c:pt>
                <c:pt idx="53">
                  <c:v>228</c:v>
                </c:pt>
                <c:pt idx="54">
                  <c:v>229</c:v>
                </c:pt>
                <c:pt idx="55">
                  <c:v>230</c:v>
                </c:pt>
                <c:pt idx="56">
                  <c:v>231</c:v>
                </c:pt>
                <c:pt idx="57">
                  <c:v>232</c:v>
                </c:pt>
                <c:pt idx="58">
                  <c:v>233</c:v>
                </c:pt>
                <c:pt idx="59">
                  <c:v>234</c:v>
                </c:pt>
                <c:pt idx="60">
                  <c:v>235</c:v>
                </c:pt>
                <c:pt idx="61">
                  <c:v>236</c:v>
                </c:pt>
                <c:pt idx="62">
                  <c:v>237</c:v>
                </c:pt>
                <c:pt idx="63">
                  <c:v>238</c:v>
                </c:pt>
                <c:pt idx="64">
                  <c:v>239</c:v>
                </c:pt>
                <c:pt idx="65">
                  <c:v>240</c:v>
                </c:pt>
                <c:pt idx="66">
                  <c:v>241</c:v>
                </c:pt>
                <c:pt idx="67">
                  <c:v>242</c:v>
                </c:pt>
                <c:pt idx="68">
                  <c:v>243</c:v>
                </c:pt>
                <c:pt idx="69">
                  <c:v>244</c:v>
                </c:pt>
                <c:pt idx="70">
                  <c:v>245</c:v>
                </c:pt>
                <c:pt idx="71">
                  <c:v>246</c:v>
                </c:pt>
                <c:pt idx="72">
                  <c:v>247</c:v>
                </c:pt>
                <c:pt idx="73">
                  <c:v>248</c:v>
                </c:pt>
                <c:pt idx="74">
                  <c:v>249</c:v>
                </c:pt>
                <c:pt idx="75">
                  <c:v>250</c:v>
                </c:pt>
              </c:numCache>
            </c:numRef>
          </c:xVal>
          <c:yVal>
            <c:numRef>
              <c:f>'Status Read'!$F$940:$F$1015</c:f>
              <c:numCache>
                <c:formatCode>General</c:formatCode>
                <c:ptCount val="7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3</c:v>
                </c:pt>
                <c:pt idx="15">
                  <c:v>3</c:v>
                </c:pt>
                <c:pt idx="16">
                  <c:v>4</c:v>
                </c:pt>
                <c:pt idx="17">
                  <c:v>4</c:v>
                </c:pt>
                <c:pt idx="18">
                  <c:v>5</c:v>
                </c:pt>
                <c:pt idx="19">
                  <c:v>6</c:v>
                </c:pt>
                <c:pt idx="20">
                  <c:v>7</c:v>
                </c:pt>
                <c:pt idx="21">
                  <c:v>8</c:v>
                </c:pt>
                <c:pt idx="22">
                  <c:v>9</c:v>
                </c:pt>
                <c:pt idx="23">
                  <c:v>10</c:v>
                </c:pt>
                <c:pt idx="24">
                  <c:v>11</c:v>
                </c:pt>
                <c:pt idx="25">
                  <c:v>13</c:v>
                </c:pt>
                <c:pt idx="26">
                  <c:v>14</c:v>
                </c:pt>
                <c:pt idx="27">
                  <c:v>16</c:v>
                </c:pt>
                <c:pt idx="28">
                  <c:v>18</c:v>
                </c:pt>
                <c:pt idx="29">
                  <c:v>19</c:v>
                </c:pt>
                <c:pt idx="30">
                  <c:v>21</c:v>
                </c:pt>
                <c:pt idx="31">
                  <c:v>23</c:v>
                </c:pt>
                <c:pt idx="32">
                  <c:v>26</c:v>
                </c:pt>
                <c:pt idx="33">
                  <c:v>28</c:v>
                </c:pt>
                <c:pt idx="34">
                  <c:v>30</c:v>
                </c:pt>
                <c:pt idx="35">
                  <c:v>33</c:v>
                </c:pt>
                <c:pt idx="36">
                  <c:v>35</c:v>
                </c:pt>
                <c:pt idx="37">
                  <c:v>38</c:v>
                </c:pt>
                <c:pt idx="38">
                  <c:v>41</c:v>
                </c:pt>
                <c:pt idx="39">
                  <c:v>44</c:v>
                </c:pt>
                <c:pt idx="40">
                  <c:v>46</c:v>
                </c:pt>
                <c:pt idx="41">
                  <c:v>49</c:v>
                </c:pt>
                <c:pt idx="42">
                  <c:v>52</c:v>
                </c:pt>
                <c:pt idx="43">
                  <c:v>55</c:v>
                </c:pt>
                <c:pt idx="44">
                  <c:v>58</c:v>
                </c:pt>
                <c:pt idx="45">
                  <c:v>60</c:v>
                </c:pt>
                <c:pt idx="46">
                  <c:v>63</c:v>
                </c:pt>
                <c:pt idx="47">
                  <c:v>66</c:v>
                </c:pt>
                <c:pt idx="48">
                  <c:v>68</c:v>
                </c:pt>
                <c:pt idx="49">
                  <c:v>71</c:v>
                </c:pt>
                <c:pt idx="50">
                  <c:v>73</c:v>
                </c:pt>
                <c:pt idx="51">
                  <c:v>75</c:v>
                </c:pt>
                <c:pt idx="52">
                  <c:v>77</c:v>
                </c:pt>
                <c:pt idx="53">
                  <c:v>79</c:v>
                </c:pt>
                <c:pt idx="54">
                  <c:v>81</c:v>
                </c:pt>
                <c:pt idx="55">
                  <c:v>83</c:v>
                </c:pt>
                <c:pt idx="56">
                  <c:v>85</c:v>
                </c:pt>
                <c:pt idx="57">
                  <c:v>87</c:v>
                </c:pt>
                <c:pt idx="58">
                  <c:v>88</c:v>
                </c:pt>
                <c:pt idx="59">
                  <c:v>89</c:v>
                </c:pt>
                <c:pt idx="60">
                  <c:v>91</c:v>
                </c:pt>
                <c:pt idx="61">
                  <c:v>92</c:v>
                </c:pt>
                <c:pt idx="62">
                  <c:v>93</c:v>
                </c:pt>
                <c:pt idx="63">
                  <c:v>94</c:v>
                </c:pt>
                <c:pt idx="64">
                  <c:v>94</c:v>
                </c:pt>
                <c:pt idx="65">
                  <c:v>95</c:v>
                </c:pt>
                <c:pt idx="66">
                  <c:v>96</c:v>
                </c:pt>
                <c:pt idx="67">
                  <c:v>96</c:v>
                </c:pt>
                <c:pt idx="68">
                  <c:v>97</c:v>
                </c:pt>
                <c:pt idx="69">
                  <c:v>97</c:v>
                </c:pt>
                <c:pt idx="70">
                  <c:v>98</c:v>
                </c:pt>
                <c:pt idx="71">
                  <c:v>98</c:v>
                </c:pt>
                <c:pt idx="72">
                  <c:v>98</c:v>
                </c:pt>
                <c:pt idx="73">
                  <c:v>99</c:v>
                </c:pt>
                <c:pt idx="74">
                  <c:v>99</c:v>
                </c:pt>
                <c:pt idx="75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714240"/>
        <c:axId val="62716160"/>
      </c:scatterChart>
      <c:valAx>
        <c:axId val="62714240"/>
        <c:scaling>
          <c:orientation val="minMax"/>
          <c:max val="250"/>
          <c:min val="175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2716160"/>
        <c:crosses val="autoZero"/>
        <c:crossBetween val="midCat"/>
      </c:valAx>
      <c:valAx>
        <c:axId val="62716160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271424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Reading</a:t>
            </a:r>
            <a:r>
              <a:rPr lang="en-US" baseline="0"/>
              <a:t> - Grade 7 -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Read'!$D$2435:$D$2510</c:f>
              <c:numCache>
                <c:formatCode>General</c:formatCode>
                <c:ptCount val="76"/>
                <c:pt idx="0">
                  <c:v>180</c:v>
                </c:pt>
                <c:pt idx="1">
                  <c:v>181</c:v>
                </c:pt>
                <c:pt idx="2">
                  <c:v>182</c:v>
                </c:pt>
                <c:pt idx="3">
                  <c:v>183</c:v>
                </c:pt>
                <c:pt idx="4">
                  <c:v>184</c:v>
                </c:pt>
                <c:pt idx="5">
                  <c:v>185</c:v>
                </c:pt>
                <c:pt idx="6">
                  <c:v>186</c:v>
                </c:pt>
                <c:pt idx="7">
                  <c:v>187</c:v>
                </c:pt>
                <c:pt idx="8">
                  <c:v>188</c:v>
                </c:pt>
                <c:pt idx="9">
                  <c:v>189</c:v>
                </c:pt>
                <c:pt idx="10">
                  <c:v>190</c:v>
                </c:pt>
                <c:pt idx="11">
                  <c:v>191</c:v>
                </c:pt>
                <c:pt idx="12">
                  <c:v>192</c:v>
                </c:pt>
                <c:pt idx="13">
                  <c:v>193</c:v>
                </c:pt>
                <c:pt idx="14">
                  <c:v>194</c:v>
                </c:pt>
                <c:pt idx="15">
                  <c:v>195</c:v>
                </c:pt>
                <c:pt idx="16">
                  <c:v>196</c:v>
                </c:pt>
                <c:pt idx="17">
                  <c:v>197</c:v>
                </c:pt>
                <c:pt idx="18">
                  <c:v>198</c:v>
                </c:pt>
                <c:pt idx="19">
                  <c:v>199</c:v>
                </c:pt>
                <c:pt idx="20">
                  <c:v>200</c:v>
                </c:pt>
                <c:pt idx="21">
                  <c:v>201</c:v>
                </c:pt>
                <c:pt idx="22">
                  <c:v>202</c:v>
                </c:pt>
                <c:pt idx="23">
                  <c:v>203</c:v>
                </c:pt>
                <c:pt idx="24">
                  <c:v>204</c:v>
                </c:pt>
                <c:pt idx="25">
                  <c:v>205</c:v>
                </c:pt>
                <c:pt idx="26">
                  <c:v>206</c:v>
                </c:pt>
                <c:pt idx="27">
                  <c:v>207</c:v>
                </c:pt>
                <c:pt idx="28">
                  <c:v>208</c:v>
                </c:pt>
                <c:pt idx="29">
                  <c:v>209</c:v>
                </c:pt>
                <c:pt idx="30">
                  <c:v>210</c:v>
                </c:pt>
                <c:pt idx="31">
                  <c:v>211</c:v>
                </c:pt>
                <c:pt idx="32">
                  <c:v>212</c:v>
                </c:pt>
                <c:pt idx="33">
                  <c:v>213</c:v>
                </c:pt>
                <c:pt idx="34">
                  <c:v>214</c:v>
                </c:pt>
                <c:pt idx="35">
                  <c:v>215</c:v>
                </c:pt>
                <c:pt idx="36">
                  <c:v>216</c:v>
                </c:pt>
                <c:pt idx="37">
                  <c:v>217</c:v>
                </c:pt>
                <c:pt idx="38">
                  <c:v>218</c:v>
                </c:pt>
                <c:pt idx="39">
                  <c:v>219</c:v>
                </c:pt>
                <c:pt idx="40">
                  <c:v>220</c:v>
                </c:pt>
                <c:pt idx="41">
                  <c:v>221</c:v>
                </c:pt>
                <c:pt idx="42">
                  <c:v>222</c:v>
                </c:pt>
                <c:pt idx="43">
                  <c:v>223</c:v>
                </c:pt>
                <c:pt idx="44">
                  <c:v>224</c:v>
                </c:pt>
                <c:pt idx="45">
                  <c:v>225</c:v>
                </c:pt>
                <c:pt idx="46">
                  <c:v>226</c:v>
                </c:pt>
                <c:pt idx="47">
                  <c:v>227</c:v>
                </c:pt>
                <c:pt idx="48">
                  <c:v>228</c:v>
                </c:pt>
                <c:pt idx="49">
                  <c:v>229</c:v>
                </c:pt>
                <c:pt idx="50">
                  <c:v>230</c:v>
                </c:pt>
                <c:pt idx="51">
                  <c:v>231</c:v>
                </c:pt>
                <c:pt idx="52">
                  <c:v>232</c:v>
                </c:pt>
                <c:pt idx="53">
                  <c:v>233</c:v>
                </c:pt>
                <c:pt idx="54">
                  <c:v>234</c:v>
                </c:pt>
                <c:pt idx="55">
                  <c:v>235</c:v>
                </c:pt>
                <c:pt idx="56">
                  <c:v>236</c:v>
                </c:pt>
                <c:pt idx="57">
                  <c:v>237</c:v>
                </c:pt>
                <c:pt idx="58">
                  <c:v>238</c:v>
                </c:pt>
                <c:pt idx="59">
                  <c:v>239</c:v>
                </c:pt>
                <c:pt idx="60">
                  <c:v>240</c:v>
                </c:pt>
                <c:pt idx="61">
                  <c:v>241</c:v>
                </c:pt>
                <c:pt idx="62">
                  <c:v>242</c:v>
                </c:pt>
                <c:pt idx="63">
                  <c:v>243</c:v>
                </c:pt>
                <c:pt idx="64">
                  <c:v>244</c:v>
                </c:pt>
                <c:pt idx="65">
                  <c:v>245</c:v>
                </c:pt>
                <c:pt idx="66">
                  <c:v>246</c:v>
                </c:pt>
                <c:pt idx="67">
                  <c:v>247</c:v>
                </c:pt>
                <c:pt idx="68">
                  <c:v>248</c:v>
                </c:pt>
                <c:pt idx="69">
                  <c:v>249</c:v>
                </c:pt>
                <c:pt idx="70">
                  <c:v>250</c:v>
                </c:pt>
                <c:pt idx="71">
                  <c:v>251</c:v>
                </c:pt>
                <c:pt idx="72">
                  <c:v>252</c:v>
                </c:pt>
                <c:pt idx="73">
                  <c:v>253</c:v>
                </c:pt>
                <c:pt idx="74">
                  <c:v>254</c:v>
                </c:pt>
                <c:pt idx="75">
                  <c:v>255</c:v>
                </c:pt>
              </c:numCache>
            </c:numRef>
          </c:xVal>
          <c:yVal>
            <c:numRef>
              <c:f>'Status Read'!$E$2435:$E$2510</c:f>
              <c:numCache>
                <c:formatCode>General</c:formatCode>
                <c:ptCount val="76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5</c:v>
                </c:pt>
                <c:pt idx="13">
                  <c:v>6</c:v>
                </c:pt>
                <c:pt idx="14">
                  <c:v>6</c:v>
                </c:pt>
                <c:pt idx="15">
                  <c:v>7</c:v>
                </c:pt>
                <c:pt idx="16">
                  <c:v>7</c:v>
                </c:pt>
                <c:pt idx="17">
                  <c:v>8</c:v>
                </c:pt>
                <c:pt idx="18">
                  <c:v>9</c:v>
                </c:pt>
                <c:pt idx="19">
                  <c:v>10</c:v>
                </c:pt>
                <c:pt idx="20">
                  <c:v>11</c:v>
                </c:pt>
                <c:pt idx="21">
                  <c:v>12</c:v>
                </c:pt>
                <c:pt idx="22">
                  <c:v>13</c:v>
                </c:pt>
                <c:pt idx="23">
                  <c:v>14</c:v>
                </c:pt>
                <c:pt idx="24">
                  <c:v>15</c:v>
                </c:pt>
                <c:pt idx="25">
                  <c:v>17</c:v>
                </c:pt>
                <c:pt idx="26">
                  <c:v>18</c:v>
                </c:pt>
                <c:pt idx="27">
                  <c:v>20</c:v>
                </c:pt>
                <c:pt idx="28">
                  <c:v>22</c:v>
                </c:pt>
                <c:pt idx="29">
                  <c:v>24</c:v>
                </c:pt>
                <c:pt idx="30">
                  <c:v>26</c:v>
                </c:pt>
                <c:pt idx="31">
                  <c:v>28</c:v>
                </c:pt>
                <c:pt idx="32">
                  <c:v>30</c:v>
                </c:pt>
                <c:pt idx="33">
                  <c:v>33</c:v>
                </c:pt>
                <c:pt idx="34">
                  <c:v>35</c:v>
                </c:pt>
                <c:pt idx="35">
                  <c:v>38</c:v>
                </c:pt>
                <c:pt idx="36">
                  <c:v>41</c:v>
                </c:pt>
                <c:pt idx="37">
                  <c:v>44</c:v>
                </c:pt>
                <c:pt idx="38">
                  <c:v>47</c:v>
                </c:pt>
                <c:pt idx="39">
                  <c:v>50</c:v>
                </c:pt>
                <c:pt idx="40">
                  <c:v>53</c:v>
                </c:pt>
                <c:pt idx="41">
                  <c:v>56</c:v>
                </c:pt>
                <c:pt idx="42">
                  <c:v>59</c:v>
                </c:pt>
                <c:pt idx="43">
                  <c:v>62</c:v>
                </c:pt>
                <c:pt idx="44">
                  <c:v>64</c:v>
                </c:pt>
                <c:pt idx="45">
                  <c:v>67</c:v>
                </c:pt>
                <c:pt idx="46">
                  <c:v>70</c:v>
                </c:pt>
                <c:pt idx="47">
                  <c:v>73</c:v>
                </c:pt>
                <c:pt idx="48">
                  <c:v>76</c:v>
                </c:pt>
                <c:pt idx="49">
                  <c:v>78</c:v>
                </c:pt>
                <c:pt idx="50">
                  <c:v>81</c:v>
                </c:pt>
                <c:pt idx="51">
                  <c:v>83</c:v>
                </c:pt>
                <c:pt idx="52">
                  <c:v>85</c:v>
                </c:pt>
                <c:pt idx="53">
                  <c:v>87</c:v>
                </c:pt>
                <c:pt idx="54">
                  <c:v>89</c:v>
                </c:pt>
                <c:pt idx="55">
                  <c:v>91</c:v>
                </c:pt>
                <c:pt idx="56">
                  <c:v>92</c:v>
                </c:pt>
                <c:pt idx="57">
                  <c:v>94</c:v>
                </c:pt>
                <c:pt idx="58">
                  <c:v>95</c:v>
                </c:pt>
                <c:pt idx="59">
                  <c:v>96</c:v>
                </c:pt>
                <c:pt idx="60">
                  <c:v>97</c:v>
                </c:pt>
                <c:pt idx="61">
                  <c:v>97</c:v>
                </c:pt>
                <c:pt idx="62">
                  <c:v>98</c:v>
                </c:pt>
                <c:pt idx="63">
                  <c:v>98</c:v>
                </c:pt>
                <c:pt idx="64">
                  <c:v>99</c:v>
                </c:pt>
                <c:pt idx="65">
                  <c:v>99</c:v>
                </c:pt>
                <c:pt idx="66">
                  <c:v>99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  <c:pt idx="71">
                  <c:v>99</c:v>
                </c:pt>
                <c:pt idx="72">
                  <c:v>99</c:v>
                </c:pt>
                <c:pt idx="73">
                  <c:v>99</c:v>
                </c:pt>
                <c:pt idx="74">
                  <c:v>99</c:v>
                </c:pt>
                <c:pt idx="75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Read'!$D$2435:$D$2510</c:f>
              <c:numCache>
                <c:formatCode>General</c:formatCode>
                <c:ptCount val="76"/>
                <c:pt idx="0">
                  <c:v>180</c:v>
                </c:pt>
                <c:pt idx="1">
                  <c:v>181</c:v>
                </c:pt>
                <c:pt idx="2">
                  <c:v>182</c:v>
                </c:pt>
                <c:pt idx="3">
                  <c:v>183</c:v>
                </c:pt>
                <c:pt idx="4">
                  <c:v>184</c:v>
                </c:pt>
                <c:pt idx="5">
                  <c:v>185</c:v>
                </c:pt>
                <c:pt idx="6">
                  <c:v>186</c:v>
                </c:pt>
                <c:pt idx="7">
                  <c:v>187</c:v>
                </c:pt>
                <c:pt idx="8">
                  <c:v>188</c:v>
                </c:pt>
                <c:pt idx="9">
                  <c:v>189</c:v>
                </c:pt>
                <c:pt idx="10">
                  <c:v>190</c:v>
                </c:pt>
                <c:pt idx="11">
                  <c:v>191</c:v>
                </c:pt>
                <c:pt idx="12">
                  <c:v>192</c:v>
                </c:pt>
                <c:pt idx="13">
                  <c:v>193</c:v>
                </c:pt>
                <c:pt idx="14">
                  <c:v>194</c:v>
                </c:pt>
                <c:pt idx="15">
                  <c:v>195</c:v>
                </c:pt>
                <c:pt idx="16">
                  <c:v>196</c:v>
                </c:pt>
                <c:pt idx="17">
                  <c:v>197</c:v>
                </c:pt>
                <c:pt idx="18">
                  <c:v>198</c:v>
                </c:pt>
                <c:pt idx="19">
                  <c:v>199</c:v>
                </c:pt>
                <c:pt idx="20">
                  <c:v>200</c:v>
                </c:pt>
                <c:pt idx="21">
                  <c:v>201</c:v>
                </c:pt>
                <c:pt idx="22">
                  <c:v>202</c:v>
                </c:pt>
                <c:pt idx="23">
                  <c:v>203</c:v>
                </c:pt>
                <c:pt idx="24">
                  <c:v>204</c:v>
                </c:pt>
                <c:pt idx="25">
                  <c:v>205</c:v>
                </c:pt>
                <c:pt idx="26">
                  <c:v>206</c:v>
                </c:pt>
                <c:pt idx="27">
                  <c:v>207</c:v>
                </c:pt>
                <c:pt idx="28">
                  <c:v>208</c:v>
                </c:pt>
                <c:pt idx="29">
                  <c:v>209</c:v>
                </c:pt>
                <c:pt idx="30">
                  <c:v>210</c:v>
                </c:pt>
                <c:pt idx="31">
                  <c:v>211</c:v>
                </c:pt>
                <c:pt idx="32">
                  <c:v>212</c:v>
                </c:pt>
                <c:pt idx="33">
                  <c:v>213</c:v>
                </c:pt>
                <c:pt idx="34">
                  <c:v>214</c:v>
                </c:pt>
                <c:pt idx="35">
                  <c:v>215</c:v>
                </c:pt>
                <c:pt idx="36">
                  <c:v>216</c:v>
                </c:pt>
                <c:pt idx="37">
                  <c:v>217</c:v>
                </c:pt>
                <c:pt idx="38">
                  <c:v>218</c:v>
                </c:pt>
                <c:pt idx="39">
                  <c:v>219</c:v>
                </c:pt>
                <c:pt idx="40">
                  <c:v>220</c:v>
                </c:pt>
                <c:pt idx="41">
                  <c:v>221</c:v>
                </c:pt>
                <c:pt idx="42">
                  <c:v>222</c:v>
                </c:pt>
                <c:pt idx="43">
                  <c:v>223</c:v>
                </c:pt>
                <c:pt idx="44">
                  <c:v>224</c:v>
                </c:pt>
                <c:pt idx="45">
                  <c:v>225</c:v>
                </c:pt>
                <c:pt idx="46">
                  <c:v>226</c:v>
                </c:pt>
                <c:pt idx="47">
                  <c:v>227</c:v>
                </c:pt>
                <c:pt idx="48">
                  <c:v>228</c:v>
                </c:pt>
                <c:pt idx="49">
                  <c:v>229</c:v>
                </c:pt>
                <c:pt idx="50">
                  <c:v>230</c:v>
                </c:pt>
                <c:pt idx="51">
                  <c:v>231</c:v>
                </c:pt>
                <c:pt idx="52">
                  <c:v>232</c:v>
                </c:pt>
                <c:pt idx="53">
                  <c:v>233</c:v>
                </c:pt>
                <c:pt idx="54">
                  <c:v>234</c:v>
                </c:pt>
                <c:pt idx="55">
                  <c:v>235</c:v>
                </c:pt>
                <c:pt idx="56">
                  <c:v>236</c:v>
                </c:pt>
                <c:pt idx="57">
                  <c:v>237</c:v>
                </c:pt>
                <c:pt idx="58">
                  <c:v>238</c:v>
                </c:pt>
                <c:pt idx="59">
                  <c:v>239</c:v>
                </c:pt>
                <c:pt idx="60">
                  <c:v>240</c:v>
                </c:pt>
                <c:pt idx="61">
                  <c:v>241</c:v>
                </c:pt>
                <c:pt idx="62">
                  <c:v>242</c:v>
                </c:pt>
                <c:pt idx="63">
                  <c:v>243</c:v>
                </c:pt>
                <c:pt idx="64">
                  <c:v>244</c:v>
                </c:pt>
                <c:pt idx="65">
                  <c:v>245</c:v>
                </c:pt>
                <c:pt idx="66">
                  <c:v>246</c:v>
                </c:pt>
                <c:pt idx="67">
                  <c:v>247</c:v>
                </c:pt>
                <c:pt idx="68">
                  <c:v>248</c:v>
                </c:pt>
                <c:pt idx="69">
                  <c:v>249</c:v>
                </c:pt>
                <c:pt idx="70">
                  <c:v>250</c:v>
                </c:pt>
                <c:pt idx="71">
                  <c:v>251</c:v>
                </c:pt>
                <c:pt idx="72">
                  <c:v>252</c:v>
                </c:pt>
                <c:pt idx="73">
                  <c:v>253</c:v>
                </c:pt>
                <c:pt idx="74">
                  <c:v>254</c:v>
                </c:pt>
                <c:pt idx="75">
                  <c:v>255</c:v>
                </c:pt>
              </c:numCache>
            </c:numRef>
          </c:xVal>
          <c:yVal>
            <c:numRef>
              <c:f>'Status Read'!$F$2435:$F$2510</c:f>
              <c:numCache>
                <c:formatCode>General</c:formatCode>
                <c:ptCount val="7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3</c:v>
                </c:pt>
                <c:pt idx="13">
                  <c:v>3</c:v>
                </c:pt>
                <c:pt idx="14">
                  <c:v>4</c:v>
                </c:pt>
                <c:pt idx="15">
                  <c:v>4</c:v>
                </c:pt>
                <c:pt idx="16">
                  <c:v>5</c:v>
                </c:pt>
                <c:pt idx="17">
                  <c:v>6</c:v>
                </c:pt>
                <c:pt idx="18">
                  <c:v>7</c:v>
                </c:pt>
                <c:pt idx="19">
                  <c:v>7</c:v>
                </c:pt>
                <c:pt idx="20">
                  <c:v>8</c:v>
                </c:pt>
                <c:pt idx="21">
                  <c:v>10</c:v>
                </c:pt>
                <c:pt idx="22">
                  <c:v>11</c:v>
                </c:pt>
                <c:pt idx="23">
                  <c:v>12</c:v>
                </c:pt>
                <c:pt idx="24">
                  <c:v>14</c:v>
                </c:pt>
                <c:pt idx="25">
                  <c:v>15</c:v>
                </c:pt>
                <c:pt idx="26">
                  <c:v>17</c:v>
                </c:pt>
                <c:pt idx="27">
                  <c:v>19</c:v>
                </c:pt>
                <c:pt idx="28">
                  <c:v>21</c:v>
                </c:pt>
                <c:pt idx="29">
                  <c:v>23</c:v>
                </c:pt>
                <c:pt idx="30">
                  <c:v>25</c:v>
                </c:pt>
                <c:pt idx="31">
                  <c:v>27</c:v>
                </c:pt>
                <c:pt idx="32">
                  <c:v>30</c:v>
                </c:pt>
                <c:pt idx="33">
                  <c:v>32</c:v>
                </c:pt>
                <c:pt idx="34">
                  <c:v>35</c:v>
                </c:pt>
                <c:pt idx="35">
                  <c:v>37</c:v>
                </c:pt>
                <c:pt idx="36">
                  <c:v>40</c:v>
                </c:pt>
                <c:pt idx="37">
                  <c:v>43</c:v>
                </c:pt>
                <c:pt idx="38">
                  <c:v>45</c:v>
                </c:pt>
                <c:pt idx="39">
                  <c:v>48</c:v>
                </c:pt>
                <c:pt idx="40">
                  <c:v>51</c:v>
                </c:pt>
                <c:pt idx="41">
                  <c:v>54</c:v>
                </c:pt>
                <c:pt idx="42">
                  <c:v>56</c:v>
                </c:pt>
                <c:pt idx="43">
                  <c:v>59</c:v>
                </c:pt>
                <c:pt idx="44">
                  <c:v>62</c:v>
                </c:pt>
                <c:pt idx="45">
                  <c:v>64</c:v>
                </c:pt>
                <c:pt idx="46">
                  <c:v>67</c:v>
                </c:pt>
                <c:pt idx="47">
                  <c:v>69</c:v>
                </c:pt>
                <c:pt idx="48">
                  <c:v>72</c:v>
                </c:pt>
                <c:pt idx="49">
                  <c:v>74</c:v>
                </c:pt>
                <c:pt idx="50">
                  <c:v>76</c:v>
                </c:pt>
                <c:pt idx="51">
                  <c:v>78</c:v>
                </c:pt>
                <c:pt idx="52">
                  <c:v>80</c:v>
                </c:pt>
                <c:pt idx="53">
                  <c:v>82</c:v>
                </c:pt>
                <c:pt idx="54">
                  <c:v>84</c:v>
                </c:pt>
                <c:pt idx="55">
                  <c:v>86</c:v>
                </c:pt>
                <c:pt idx="56">
                  <c:v>87</c:v>
                </c:pt>
                <c:pt idx="57">
                  <c:v>89</c:v>
                </c:pt>
                <c:pt idx="58">
                  <c:v>90</c:v>
                </c:pt>
                <c:pt idx="59">
                  <c:v>91</c:v>
                </c:pt>
                <c:pt idx="60">
                  <c:v>92</c:v>
                </c:pt>
                <c:pt idx="61">
                  <c:v>93</c:v>
                </c:pt>
                <c:pt idx="62">
                  <c:v>94</c:v>
                </c:pt>
                <c:pt idx="63">
                  <c:v>95</c:v>
                </c:pt>
                <c:pt idx="64">
                  <c:v>95</c:v>
                </c:pt>
                <c:pt idx="65">
                  <c:v>96</c:v>
                </c:pt>
                <c:pt idx="66">
                  <c:v>97</c:v>
                </c:pt>
                <c:pt idx="67">
                  <c:v>97</c:v>
                </c:pt>
                <c:pt idx="68">
                  <c:v>98</c:v>
                </c:pt>
                <c:pt idx="69">
                  <c:v>98</c:v>
                </c:pt>
                <c:pt idx="70">
                  <c:v>98</c:v>
                </c:pt>
                <c:pt idx="71">
                  <c:v>99</c:v>
                </c:pt>
                <c:pt idx="72">
                  <c:v>99</c:v>
                </c:pt>
                <c:pt idx="73">
                  <c:v>99</c:v>
                </c:pt>
                <c:pt idx="74">
                  <c:v>99</c:v>
                </c:pt>
                <c:pt idx="75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154432"/>
        <c:axId val="65181184"/>
      </c:scatterChart>
      <c:valAx>
        <c:axId val="65154432"/>
        <c:scaling>
          <c:orientation val="minMax"/>
          <c:max val="255"/>
          <c:min val="18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5181184"/>
        <c:crosses val="autoZero"/>
        <c:crossBetween val="midCat"/>
      </c:valAx>
      <c:valAx>
        <c:axId val="6518118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515443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Mathematics</a:t>
            </a:r>
            <a:r>
              <a:rPr lang="en-US" baseline="0"/>
              <a:t> - Grade 1 - Spring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2008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'Status Math'!$D$1501:$D$1571</c:f>
              <c:numCache>
                <c:formatCode>General</c:formatCode>
                <c:ptCount val="71"/>
                <c:pt idx="0">
                  <c:v>140</c:v>
                </c:pt>
                <c:pt idx="1">
                  <c:v>141</c:v>
                </c:pt>
                <c:pt idx="2">
                  <c:v>142</c:v>
                </c:pt>
                <c:pt idx="3">
                  <c:v>143</c:v>
                </c:pt>
                <c:pt idx="4">
                  <c:v>144</c:v>
                </c:pt>
                <c:pt idx="5">
                  <c:v>145</c:v>
                </c:pt>
                <c:pt idx="6">
                  <c:v>146</c:v>
                </c:pt>
                <c:pt idx="7">
                  <c:v>147</c:v>
                </c:pt>
                <c:pt idx="8">
                  <c:v>148</c:v>
                </c:pt>
                <c:pt idx="9">
                  <c:v>149</c:v>
                </c:pt>
                <c:pt idx="10">
                  <c:v>150</c:v>
                </c:pt>
                <c:pt idx="11">
                  <c:v>151</c:v>
                </c:pt>
                <c:pt idx="12">
                  <c:v>152</c:v>
                </c:pt>
                <c:pt idx="13">
                  <c:v>153</c:v>
                </c:pt>
                <c:pt idx="14">
                  <c:v>154</c:v>
                </c:pt>
                <c:pt idx="15">
                  <c:v>155</c:v>
                </c:pt>
                <c:pt idx="16">
                  <c:v>156</c:v>
                </c:pt>
                <c:pt idx="17">
                  <c:v>157</c:v>
                </c:pt>
                <c:pt idx="18">
                  <c:v>158</c:v>
                </c:pt>
                <c:pt idx="19">
                  <c:v>159</c:v>
                </c:pt>
                <c:pt idx="20">
                  <c:v>160</c:v>
                </c:pt>
                <c:pt idx="21">
                  <c:v>161</c:v>
                </c:pt>
                <c:pt idx="22">
                  <c:v>162</c:v>
                </c:pt>
                <c:pt idx="23">
                  <c:v>163</c:v>
                </c:pt>
                <c:pt idx="24">
                  <c:v>164</c:v>
                </c:pt>
                <c:pt idx="25">
                  <c:v>165</c:v>
                </c:pt>
                <c:pt idx="26">
                  <c:v>166</c:v>
                </c:pt>
                <c:pt idx="27">
                  <c:v>167</c:v>
                </c:pt>
                <c:pt idx="28">
                  <c:v>168</c:v>
                </c:pt>
                <c:pt idx="29">
                  <c:v>169</c:v>
                </c:pt>
                <c:pt idx="30">
                  <c:v>170</c:v>
                </c:pt>
                <c:pt idx="31">
                  <c:v>171</c:v>
                </c:pt>
                <c:pt idx="32">
                  <c:v>172</c:v>
                </c:pt>
                <c:pt idx="33">
                  <c:v>173</c:v>
                </c:pt>
                <c:pt idx="34">
                  <c:v>174</c:v>
                </c:pt>
                <c:pt idx="35">
                  <c:v>175</c:v>
                </c:pt>
                <c:pt idx="36">
                  <c:v>176</c:v>
                </c:pt>
                <c:pt idx="37">
                  <c:v>177</c:v>
                </c:pt>
                <c:pt idx="38">
                  <c:v>178</c:v>
                </c:pt>
                <c:pt idx="39">
                  <c:v>179</c:v>
                </c:pt>
                <c:pt idx="40">
                  <c:v>180</c:v>
                </c:pt>
                <c:pt idx="41">
                  <c:v>181</c:v>
                </c:pt>
                <c:pt idx="42">
                  <c:v>182</c:v>
                </c:pt>
                <c:pt idx="43">
                  <c:v>183</c:v>
                </c:pt>
                <c:pt idx="44">
                  <c:v>184</c:v>
                </c:pt>
                <c:pt idx="45">
                  <c:v>185</c:v>
                </c:pt>
                <c:pt idx="46">
                  <c:v>186</c:v>
                </c:pt>
                <c:pt idx="47">
                  <c:v>187</c:v>
                </c:pt>
                <c:pt idx="48">
                  <c:v>188</c:v>
                </c:pt>
                <c:pt idx="49">
                  <c:v>189</c:v>
                </c:pt>
                <c:pt idx="50">
                  <c:v>190</c:v>
                </c:pt>
                <c:pt idx="51">
                  <c:v>191</c:v>
                </c:pt>
                <c:pt idx="52">
                  <c:v>192</c:v>
                </c:pt>
                <c:pt idx="53">
                  <c:v>193</c:v>
                </c:pt>
                <c:pt idx="54">
                  <c:v>194</c:v>
                </c:pt>
                <c:pt idx="55">
                  <c:v>195</c:v>
                </c:pt>
                <c:pt idx="56">
                  <c:v>196</c:v>
                </c:pt>
                <c:pt idx="57">
                  <c:v>197</c:v>
                </c:pt>
                <c:pt idx="58">
                  <c:v>198</c:v>
                </c:pt>
                <c:pt idx="59">
                  <c:v>199</c:v>
                </c:pt>
                <c:pt idx="60">
                  <c:v>200</c:v>
                </c:pt>
                <c:pt idx="61">
                  <c:v>201</c:v>
                </c:pt>
                <c:pt idx="62">
                  <c:v>202</c:v>
                </c:pt>
                <c:pt idx="63">
                  <c:v>203</c:v>
                </c:pt>
                <c:pt idx="64">
                  <c:v>204</c:v>
                </c:pt>
                <c:pt idx="65">
                  <c:v>205</c:v>
                </c:pt>
                <c:pt idx="66">
                  <c:v>206</c:v>
                </c:pt>
                <c:pt idx="67">
                  <c:v>207</c:v>
                </c:pt>
                <c:pt idx="68">
                  <c:v>208</c:v>
                </c:pt>
                <c:pt idx="69">
                  <c:v>209</c:v>
                </c:pt>
                <c:pt idx="70">
                  <c:v>210</c:v>
                </c:pt>
              </c:numCache>
            </c:numRef>
          </c:xVal>
          <c:yVal>
            <c:numRef>
              <c:f>'Status Math'!$E$1501:$E$1571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4</c:v>
                </c:pt>
                <c:pt idx="12">
                  <c:v>4</c:v>
                </c:pt>
                <c:pt idx="13">
                  <c:v>5</c:v>
                </c:pt>
                <c:pt idx="14">
                  <c:v>5</c:v>
                </c:pt>
                <c:pt idx="15">
                  <c:v>6</c:v>
                </c:pt>
                <c:pt idx="16">
                  <c:v>6</c:v>
                </c:pt>
                <c:pt idx="17">
                  <c:v>7</c:v>
                </c:pt>
                <c:pt idx="18">
                  <c:v>8</c:v>
                </c:pt>
                <c:pt idx="19">
                  <c:v>9</c:v>
                </c:pt>
                <c:pt idx="20">
                  <c:v>10</c:v>
                </c:pt>
                <c:pt idx="21">
                  <c:v>11</c:v>
                </c:pt>
                <c:pt idx="22">
                  <c:v>13</c:v>
                </c:pt>
                <c:pt idx="23">
                  <c:v>14</c:v>
                </c:pt>
                <c:pt idx="24">
                  <c:v>15</c:v>
                </c:pt>
                <c:pt idx="25">
                  <c:v>17</c:v>
                </c:pt>
                <c:pt idx="26">
                  <c:v>19</c:v>
                </c:pt>
                <c:pt idx="27">
                  <c:v>20</c:v>
                </c:pt>
                <c:pt idx="28">
                  <c:v>22</c:v>
                </c:pt>
                <c:pt idx="29">
                  <c:v>25</c:v>
                </c:pt>
                <c:pt idx="30">
                  <c:v>27</c:v>
                </c:pt>
                <c:pt idx="31">
                  <c:v>30</c:v>
                </c:pt>
                <c:pt idx="32">
                  <c:v>33</c:v>
                </c:pt>
                <c:pt idx="33">
                  <c:v>36</c:v>
                </c:pt>
                <c:pt idx="34">
                  <c:v>39</c:v>
                </c:pt>
                <c:pt idx="35">
                  <c:v>42</c:v>
                </c:pt>
                <c:pt idx="36">
                  <c:v>45</c:v>
                </c:pt>
                <c:pt idx="37">
                  <c:v>49</c:v>
                </c:pt>
                <c:pt idx="38">
                  <c:v>52</c:v>
                </c:pt>
                <c:pt idx="39">
                  <c:v>56</c:v>
                </c:pt>
                <c:pt idx="40">
                  <c:v>59</c:v>
                </c:pt>
                <c:pt idx="41">
                  <c:v>62</c:v>
                </c:pt>
                <c:pt idx="42">
                  <c:v>65</c:v>
                </c:pt>
                <c:pt idx="43">
                  <c:v>68</c:v>
                </c:pt>
                <c:pt idx="44">
                  <c:v>71</c:v>
                </c:pt>
                <c:pt idx="45">
                  <c:v>75</c:v>
                </c:pt>
                <c:pt idx="46">
                  <c:v>77</c:v>
                </c:pt>
                <c:pt idx="47">
                  <c:v>80</c:v>
                </c:pt>
                <c:pt idx="48">
                  <c:v>82</c:v>
                </c:pt>
                <c:pt idx="49">
                  <c:v>85</c:v>
                </c:pt>
                <c:pt idx="50">
                  <c:v>87</c:v>
                </c:pt>
                <c:pt idx="51">
                  <c:v>89</c:v>
                </c:pt>
                <c:pt idx="52">
                  <c:v>90</c:v>
                </c:pt>
                <c:pt idx="53">
                  <c:v>92</c:v>
                </c:pt>
                <c:pt idx="54">
                  <c:v>93</c:v>
                </c:pt>
                <c:pt idx="55">
                  <c:v>94</c:v>
                </c:pt>
                <c:pt idx="56">
                  <c:v>95</c:v>
                </c:pt>
                <c:pt idx="57">
                  <c:v>96</c:v>
                </c:pt>
                <c:pt idx="58">
                  <c:v>97</c:v>
                </c:pt>
                <c:pt idx="59">
                  <c:v>97</c:v>
                </c:pt>
                <c:pt idx="60">
                  <c:v>98</c:v>
                </c:pt>
                <c:pt idx="61">
                  <c:v>98</c:v>
                </c:pt>
                <c:pt idx="62">
                  <c:v>98</c:v>
                </c:pt>
                <c:pt idx="63">
                  <c:v>99</c:v>
                </c:pt>
                <c:pt idx="64">
                  <c:v>99</c:v>
                </c:pt>
                <c:pt idx="65">
                  <c:v>99</c:v>
                </c:pt>
                <c:pt idx="66">
                  <c:v>99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ser>
          <c:idx val="1"/>
          <c:order val="1"/>
          <c:tx>
            <c:v>2011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'Status Math'!$D$1501:$D$1571</c:f>
              <c:numCache>
                <c:formatCode>General</c:formatCode>
                <c:ptCount val="71"/>
                <c:pt idx="0">
                  <c:v>140</c:v>
                </c:pt>
                <c:pt idx="1">
                  <c:v>141</c:v>
                </c:pt>
                <c:pt idx="2">
                  <c:v>142</c:v>
                </c:pt>
                <c:pt idx="3">
                  <c:v>143</c:v>
                </c:pt>
                <c:pt idx="4">
                  <c:v>144</c:v>
                </c:pt>
                <c:pt idx="5">
                  <c:v>145</c:v>
                </c:pt>
                <c:pt idx="6">
                  <c:v>146</c:v>
                </c:pt>
                <c:pt idx="7">
                  <c:v>147</c:v>
                </c:pt>
                <c:pt idx="8">
                  <c:v>148</c:v>
                </c:pt>
                <c:pt idx="9">
                  <c:v>149</c:v>
                </c:pt>
                <c:pt idx="10">
                  <c:v>150</c:v>
                </c:pt>
                <c:pt idx="11">
                  <c:v>151</c:v>
                </c:pt>
                <c:pt idx="12">
                  <c:v>152</c:v>
                </c:pt>
                <c:pt idx="13">
                  <c:v>153</c:v>
                </c:pt>
                <c:pt idx="14">
                  <c:v>154</c:v>
                </c:pt>
                <c:pt idx="15">
                  <c:v>155</c:v>
                </c:pt>
                <c:pt idx="16">
                  <c:v>156</c:v>
                </c:pt>
                <c:pt idx="17">
                  <c:v>157</c:v>
                </c:pt>
                <c:pt idx="18">
                  <c:v>158</c:v>
                </c:pt>
                <c:pt idx="19">
                  <c:v>159</c:v>
                </c:pt>
                <c:pt idx="20">
                  <c:v>160</c:v>
                </c:pt>
                <c:pt idx="21">
                  <c:v>161</c:v>
                </c:pt>
                <c:pt idx="22">
                  <c:v>162</c:v>
                </c:pt>
                <c:pt idx="23">
                  <c:v>163</c:v>
                </c:pt>
                <c:pt idx="24">
                  <c:v>164</c:v>
                </c:pt>
                <c:pt idx="25">
                  <c:v>165</c:v>
                </c:pt>
                <c:pt idx="26">
                  <c:v>166</c:v>
                </c:pt>
                <c:pt idx="27">
                  <c:v>167</c:v>
                </c:pt>
                <c:pt idx="28">
                  <c:v>168</c:v>
                </c:pt>
                <c:pt idx="29">
                  <c:v>169</c:v>
                </c:pt>
                <c:pt idx="30">
                  <c:v>170</c:v>
                </c:pt>
                <c:pt idx="31">
                  <c:v>171</c:v>
                </c:pt>
                <c:pt idx="32">
                  <c:v>172</c:v>
                </c:pt>
                <c:pt idx="33">
                  <c:v>173</c:v>
                </c:pt>
                <c:pt idx="34">
                  <c:v>174</c:v>
                </c:pt>
                <c:pt idx="35">
                  <c:v>175</c:v>
                </c:pt>
                <c:pt idx="36">
                  <c:v>176</c:v>
                </c:pt>
                <c:pt idx="37">
                  <c:v>177</c:v>
                </c:pt>
                <c:pt idx="38">
                  <c:v>178</c:v>
                </c:pt>
                <c:pt idx="39">
                  <c:v>179</c:v>
                </c:pt>
                <c:pt idx="40">
                  <c:v>180</c:v>
                </c:pt>
                <c:pt idx="41">
                  <c:v>181</c:v>
                </c:pt>
                <c:pt idx="42">
                  <c:v>182</c:v>
                </c:pt>
                <c:pt idx="43">
                  <c:v>183</c:v>
                </c:pt>
                <c:pt idx="44">
                  <c:v>184</c:v>
                </c:pt>
                <c:pt idx="45">
                  <c:v>185</c:v>
                </c:pt>
                <c:pt idx="46">
                  <c:v>186</c:v>
                </c:pt>
                <c:pt idx="47">
                  <c:v>187</c:v>
                </c:pt>
                <c:pt idx="48">
                  <c:v>188</c:v>
                </c:pt>
                <c:pt idx="49">
                  <c:v>189</c:v>
                </c:pt>
                <c:pt idx="50">
                  <c:v>190</c:v>
                </c:pt>
                <c:pt idx="51">
                  <c:v>191</c:v>
                </c:pt>
                <c:pt idx="52">
                  <c:v>192</c:v>
                </c:pt>
                <c:pt idx="53">
                  <c:v>193</c:v>
                </c:pt>
                <c:pt idx="54">
                  <c:v>194</c:v>
                </c:pt>
                <c:pt idx="55">
                  <c:v>195</c:v>
                </c:pt>
                <c:pt idx="56">
                  <c:v>196</c:v>
                </c:pt>
                <c:pt idx="57">
                  <c:v>197</c:v>
                </c:pt>
                <c:pt idx="58">
                  <c:v>198</c:v>
                </c:pt>
                <c:pt idx="59">
                  <c:v>199</c:v>
                </c:pt>
                <c:pt idx="60">
                  <c:v>200</c:v>
                </c:pt>
                <c:pt idx="61">
                  <c:v>201</c:v>
                </c:pt>
                <c:pt idx="62">
                  <c:v>202</c:v>
                </c:pt>
                <c:pt idx="63">
                  <c:v>203</c:v>
                </c:pt>
                <c:pt idx="64">
                  <c:v>204</c:v>
                </c:pt>
                <c:pt idx="65">
                  <c:v>205</c:v>
                </c:pt>
                <c:pt idx="66">
                  <c:v>206</c:v>
                </c:pt>
                <c:pt idx="67">
                  <c:v>207</c:v>
                </c:pt>
                <c:pt idx="68">
                  <c:v>208</c:v>
                </c:pt>
                <c:pt idx="69">
                  <c:v>209</c:v>
                </c:pt>
                <c:pt idx="70">
                  <c:v>210</c:v>
                </c:pt>
              </c:numCache>
            </c:numRef>
          </c:xVal>
          <c:yVal>
            <c:numRef>
              <c:f>'Status Math'!$F$1501:$F$1571</c:f>
              <c:numCache>
                <c:formatCode>General</c:formatCode>
                <c:ptCount val="7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4</c:v>
                </c:pt>
                <c:pt idx="18">
                  <c:v>5</c:v>
                </c:pt>
                <c:pt idx="19">
                  <c:v>6</c:v>
                </c:pt>
                <c:pt idx="20">
                  <c:v>7</c:v>
                </c:pt>
                <c:pt idx="21">
                  <c:v>8</c:v>
                </c:pt>
                <c:pt idx="22">
                  <c:v>9</c:v>
                </c:pt>
                <c:pt idx="23">
                  <c:v>10</c:v>
                </c:pt>
                <c:pt idx="24">
                  <c:v>12</c:v>
                </c:pt>
                <c:pt idx="25">
                  <c:v>14</c:v>
                </c:pt>
                <c:pt idx="26">
                  <c:v>15</c:v>
                </c:pt>
                <c:pt idx="27">
                  <c:v>17</c:v>
                </c:pt>
                <c:pt idx="28">
                  <c:v>19</c:v>
                </c:pt>
                <c:pt idx="29">
                  <c:v>22</c:v>
                </c:pt>
                <c:pt idx="30">
                  <c:v>24</c:v>
                </c:pt>
                <c:pt idx="31">
                  <c:v>26</c:v>
                </c:pt>
                <c:pt idx="32">
                  <c:v>29</c:v>
                </c:pt>
                <c:pt idx="33">
                  <c:v>32</c:v>
                </c:pt>
                <c:pt idx="34">
                  <c:v>35</c:v>
                </c:pt>
                <c:pt idx="35">
                  <c:v>38</c:v>
                </c:pt>
                <c:pt idx="36">
                  <c:v>41</c:v>
                </c:pt>
                <c:pt idx="37">
                  <c:v>44</c:v>
                </c:pt>
                <c:pt idx="38">
                  <c:v>47</c:v>
                </c:pt>
                <c:pt idx="39">
                  <c:v>50</c:v>
                </c:pt>
                <c:pt idx="40">
                  <c:v>53</c:v>
                </c:pt>
                <c:pt idx="41">
                  <c:v>56</c:v>
                </c:pt>
                <c:pt idx="42">
                  <c:v>59</c:v>
                </c:pt>
                <c:pt idx="43">
                  <c:v>62</c:v>
                </c:pt>
                <c:pt idx="44">
                  <c:v>65</c:v>
                </c:pt>
                <c:pt idx="45">
                  <c:v>68</c:v>
                </c:pt>
                <c:pt idx="46">
                  <c:v>71</c:v>
                </c:pt>
                <c:pt idx="47">
                  <c:v>74</c:v>
                </c:pt>
                <c:pt idx="48">
                  <c:v>76</c:v>
                </c:pt>
                <c:pt idx="49">
                  <c:v>78</c:v>
                </c:pt>
                <c:pt idx="50">
                  <c:v>81</c:v>
                </c:pt>
                <c:pt idx="51">
                  <c:v>83</c:v>
                </c:pt>
                <c:pt idx="52">
                  <c:v>85</c:v>
                </c:pt>
                <c:pt idx="53">
                  <c:v>86</c:v>
                </c:pt>
                <c:pt idx="54">
                  <c:v>88</c:v>
                </c:pt>
                <c:pt idx="55">
                  <c:v>90</c:v>
                </c:pt>
                <c:pt idx="56">
                  <c:v>91</c:v>
                </c:pt>
                <c:pt idx="57">
                  <c:v>92</c:v>
                </c:pt>
                <c:pt idx="58">
                  <c:v>93</c:v>
                </c:pt>
                <c:pt idx="59">
                  <c:v>94</c:v>
                </c:pt>
                <c:pt idx="60">
                  <c:v>95</c:v>
                </c:pt>
                <c:pt idx="61">
                  <c:v>96</c:v>
                </c:pt>
                <c:pt idx="62">
                  <c:v>96</c:v>
                </c:pt>
                <c:pt idx="63">
                  <c:v>97</c:v>
                </c:pt>
                <c:pt idx="64">
                  <c:v>98</c:v>
                </c:pt>
                <c:pt idx="65">
                  <c:v>98</c:v>
                </c:pt>
                <c:pt idx="66">
                  <c:v>98</c:v>
                </c:pt>
                <c:pt idx="67">
                  <c:v>99</c:v>
                </c:pt>
                <c:pt idx="68">
                  <c:v>99</c:v>
                </c:pt>
                <c:pt idx="69">
                  <c:v>99</c:v>
                </c:pt>
                <c:pt idx="70">
                  <c:v>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364928"/>
        <c:axId val="66366848"/>
      </c:scatterChart>
      <c:valAx>
        <c:axId val="66364928"/>
        <c:scaling>
          <c:orientation val="minMax"/>
          <c:max val="210"/>
          <c:min val="14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RIT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6366848"/>
        <c:crosses val="autoZero"/>
        <c:crossBetween val="midCat"/>
      </c:valAx>
      <c:valAx>
        <c:axId val="66366848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Percentile Rank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6364928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2B4B5-F33C-43B4-9F22-D7949C6FF53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BBA98-87E9-4346-88AC-A407EDED8E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29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BBA98-87E9-4346-88AC-A407EDED8ED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Partner Accounts Back to Basics 2011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E25B70-3CD2-814E-BD74-6F492CF74266}" type="datetime1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95319F1-E033-564F-AFE1-3EF8F8FE7B5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339745"/>
            <a:ext cx="402111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339745"/>
            <a:ext cx="4222440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0923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1" y="432215"/>
            <a:ext cx="8580923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011105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747685"/>
            <a:ext cx="3236976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309475" y="4736592"/>
            <a:ext cx="3237819" cy="33832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33375" y="6381456"/>
            <a:ext cx="8477250" cy="135466"/>
          </a:xfrm>
          <a:prstGeom prst="rect">
            <a:avLst/>
          </a:prstGeom>
          <a:gradFill flip="none" rotWithShape="1">
            <a:gsLst>
              <a:gs pos="0">
                <a:srgbClr val="6DB62B"/>
              </a:gs>
              <a:gs pos="100000">
                <a:srgbClr val="18A6E8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B4E5D76-F41A-418A-BD25-A8CC57798F8F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94546A-4472-4C9F-996D-DC4A87FD94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7406640" cy="1472184"/>
          </a:xfrm>
        </p:spPr>
        <p:txBody>
          <a:bodyPr/>
          <a:lstStyle/>
          <a:p>
            <a:r>
              <a:rPr lang="en-US" dirty="0" smtClean="0"/>
              <a:t>NWEA 2011  -  RIT Scale Norms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514600"/>
            <a:ext cx="7406640" cy="28194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Some Things You Should Know About the 2011 RIT Scale Norms</a:t>
            </a:r>
          </a:p>
          <a:p>
            <a:endParaRPr lang="en-US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Prepared by:</a:t>
            </a:r>
          </a:p>
          <a:p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Dan Henderson, NWEA Partner Relations Region Manager</a:t>
            </a:r>
          </a:p>
          <a:p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John Woodin, NWEA Partner Relations State Representative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 descr="NWEA-(298-447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53340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205037" y="357187"/>
          <a:ext cx="4810125" cy="292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166937" y="3333750"/>
          <a:ext cx="4810125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2890" y="53340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190750" y="342900"/>
          <a:ext cx="4800600" cy="293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181225" y="3390900"/>
          <a:ext cx="4781550" cy="2952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2890" y="53340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/>
        </p:nvGraphicFramePr>
        <p:xfrm>
          <a:off x="2000250" y="3214687"/>
          <a:ext cx="4800600" cy="286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2019300" y="304800"/>
          <a:ext cx="48006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52578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2162175" y="409575"/>
          <a:ext cx="4800599" cy="2952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2152650" y="3262312"/>
          <a:ext cx="4800599" cy="2962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Picture 5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53340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109787" y="271462"/>
          <a:ext cx="4791075" cy="286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071687" y="3343275"/>
          <a:ext cx="4810125" cy="2876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52578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in Growth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Less difference in the middle of achievement continuum</a:t>
            </a:r>
          </a:p>
          <a:p>
            <a:r>
              <a:rPr lang="en-US" dirty="0" smtClean="0"/>
              <a:t>Larger differences at the two ends of achievement (especially extremes)</a:t>
            </a:r>
          </a:p>
          <a:p>
            <a:r>
              <a:rPr lang="en-US" dirty="0" smtClean="0"/>
              <a:t>High or low achievers may see larger differences in growth projections</a:t>
            </a:r>
          </a:p>
          <a:p>
            <a:r>
              <a:rPr lang="en-US" dirty="0" smtClean="0"/>
              <a:t>Low Achievers:  lower grow projections than in the past</a:t>
            </a:r>
          </a:p>
          <a:p>
            <a:r>
              <a:rPr lang="en-US" dirty="0" smtClean="0"/>
              <a:t>High Achievers: higher growth projections</a:t>
            </a:r>
            <a:endParaRPr lang="en-US" dirty="0"/>
          </a:p>
        </p:txBody>
      </p:sp>
      <p:pic>
        <p:nvPicPr>
          <p:cNvPr id="4" name="Picture 3" descr="NWEA-(298-447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53340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in 2008 Norm study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209800" y="3581400"/>
            <a:ext cx="5486400" cy="0"/>
          </a:xfrm>
          <a:prstGeom prst="line">
            <a:avLst/>
          </a:prstGeom>
          <a:ln w="76200" cmpd="sng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76400" y="25908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Pt. A</a:t>
            </a:r>
          </a:p>
          <a:p>
            <a:r>
              <a:rPr lang="en-US" dirty="0" smtClean="0"/>
              <a:t>FALL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86600" y="26670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Pt. B</a:t>
            </a:r>
          </a:p>
          <a:p>
            <a:r>
              <a:rPr lang="en-US" dirty="0" smtClean="0"/>
              <a:t>Spring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2743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Growth within the grade only</a:t>
            </a:r>
            <a:endParaRPr lang="en-US" dirty="0"/>
          </a:p>
        </p:txBody>
      </p:sp>
      <p:pic>
        <p:nvPicPr>
          <p:cNvPr id="9" name="Picture 8" descr="NWEA-(298-447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52578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1158" y="272534"/>
            <a:ext cx="61702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How growth is conceptualized </a:t>
            </a:r>
            <a:endParaRPr lang="en-US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62148" y="971550"/>
          <a:ext cx="5429252" cy="1169436"/>
        </p:xfrm>
        <a:graphic>
          <a:graphicData uri="http://schemas.openxmlformats.org/drawingml/2006/table">
            <a:tbl>
              <a:tblPr/>
              <a:tblGrid>
                <a:gridCol w="1223194"/>
                <a:gridCol w="2984184"/>
                <a:gridCol w="1221874"/>
              </a:tblGrid>
              <a:tr h="55983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 smtClean="0">
                          <a:solidFill>
                            <a:srgbClr val="0857A9"/>
                          </a:solidFill>
                          <a:latin typeface="Calibri"/>
                        </a:rPr>
                        <a:t>Previous grade</a:t>
                      </a:r>
                      <a:endParaRPr lang="en-US" sz="2000" dirty="0">
                        <a:solidFill>
                          <a:srgbClr val="0857A9"/>
                        </a:solidFill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0857A9"/>
                          </a:solidFill>
                          <a:latin typeface="Calibri"/>
                        </a:rPr>
                        <a:t>Grade of Interest</a:t>
                      </a:r>
                      <a:endParaRPr lang="en-US" sz="2000" dirty="0">
                        <a:solidFill>
                          <a:srgbClr val="0857A9"/>
                        </a:solidFill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 smtClean="0">
                          <a:solidFill>
                            <a:srgbClr val="0857A9"/>
                          </a:solidFill>
                          <a:latin typeface="Calibri"/>
                        </a:rPr>
                        <a:t>Next </a:t>
                      </a:r>
                      <a:r>
                        <a:rPr lang="en-US" sz="2000" b="1" dirty="0">
                          <a:solidFill>
                            <a:srgbClr val="0857A9"/>
                          </a:solidFill>
                          <a:latin typeface="Calibri"/>
                        </a:rPr>
                        <a:t>grade</a:t>
                      </a:r>
                      <a:endParaRPr lang="en-US" sz="2000" dirty="0">
                        <a:solidFill>
                          <a:srgbClr val="0857A9"/>
                        </a:solidFill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983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1" dirty="0" smtClean="0">
                          <a:latin typeface="Calibri"/>
                        </a:rPr>
                        <a:t> </a:t>
                      </a:r>
                      <a:r>
                        <a:rPr lang="en-US" sz="2800" b="1" baseline="0" dirty="0" smtClean="0">
                          <a:latin typeface="Calibri"/>
                        </a:rPr>
                        <a:t>        </a:t>
                      </a:r>
                      <a:r>
                        <a:rPr lang="en-US" sz="2800" b="1" dirty="0" smtClean="0">
                          <a:latin typeface="Calibri"/>
                        </a:rPr>
                        <a:t>S</a:t>
                      </a:r>
                      <a:endParaRPr lang="en-US" sz="18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1" dirty="0" smtClean="0">
                          <a:latin typeface="Calibri"/>
                        </a:rPr>
                        <a:t> F  </a:t>
                      </a:r>
                      <a:r>
                        <a:rPr lang="en-US" sz="1800" b="1" dirty="0" smtClean="0">
                          <a:latin typeface="Calibri"/>
                        </a:rPr>
                        <a:t> </a:t>
                      </a:r>
                      <a:r>
                        <a:rPr lang="en-US" sz="2800" b="1" dirty="0" smtClean="0">
                          <a:latin typeface="Calibri"/>
                        </a:rPr>
                        <a:t>         W              S</a:t>
                      </a:r>
                      <a:endParaRPr lang="en-US" sz="2800" dirty="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1" dirty="0" smtClean="0">
                          <a:latin typeface="Calibri"/>
                        </a:rPr>
                        <a:t> F</a:t>
                      </a:r>
                      <a:endParaRPr lang="en-US" sz="2800" dirty="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226"/>
          <p:cNvGrpSpPr/>
          <p:nvPr/>
        </p:nvGrpSpPr>
        <p:grpSpPr>
          <a:xfrm>
            <a:off x="895350" y="1990726"/>
            <a:ext cx="6610351" cy="907851"/>
            <a:chOff x="895350" y="1990726"/>
            <a:chExt cx="6610351" cy="907851"/>
          </a:xfrm>
        </p:grpSpPr>
        <p:sp>
          <p:nvSpPr>
            <p:cNvPr id="9" name="Rectangle 8"/>
            <p:cNvSpPr/>
            <p:nvPr/>
          </p:nvSpPr>
          <p:spPr>
            <a:xfrm>
              <a:off x="952501" y="1990726"/>
              <a:ext cx="6553200" cy="857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grpSp>
          <p:nvGrpSpPr>
            <p:cNvPr id="3" name="Group 97"/>
            <p:cNvGrpSpPr/>
            <p:nvPr/>
          </p:nvGrpSpPr>
          <p:grpSpPr>
            <a:xfrm>
              <a:off x="1122690" y="2409825"/>
              <a:ext cx="5840085" cy="190500"/>
              <a:chOff x="542925" y="2371725"/>
              <a:chExt cx="7343775" cy="11430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485775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589208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692641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796074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899507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1002940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1106373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1209806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1313239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1416672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1520105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5400000">
                <a:off x="1726971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>
                <a:off x="1933837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>
                <a:off x="2140703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5400000">
                <a:off x="2451002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5400000">
                <a:off x="2761301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5400000">
                <a:off x="3071600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5400000">
                <a:off x="3381899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5400000">
                <a:off x="1623538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1830404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>
                <a:off x="2037270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rot="5400000">
                <a:off x="2244136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2554435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>
                <a:off x="2864734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5400000">
                <a:off x="3175033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rot="5400000">
                <a:off x="3485332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>
                <a:off x="3692198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5400000">
                <a:off x="3899064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>
                <a:off x="4105930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5400000">
                <a:off x="4312796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rot="5400000">
                <a:off x="4519662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5400000">
                <a:off x="4726528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5400000">
                <a:off x="4933394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rot="5400000">
                <a:off x="5140260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rot="5400000">
                <a:off x="5347126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>
                <a:off x="5553992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5400000">
                <a:off x="2347569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5400000">
                <a:off x="2657868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>
                <a:off x="2968167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5400000">
                <a:off x="3278466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5400000">
                <a:off x="3588765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5400000">
                <a:off x="3795631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>
                <a:off x="4002497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5400000">
                <a:off x="4209363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5400000">
                <a:off x="4416229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5400000">
                <a:off x="4623095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5400000">
                <a:off x="4829961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5400000">
                <a:off x="5036827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5243693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5400000">
                <a:off x="5450559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5400000">
                <a:off x="5657425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5760858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>
                <a:off x="5864291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>
                <a:off x="5967724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>
                <a:off x="6071157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>
                <a:off x="6174590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5400000">
                <a:off x="6278023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5400000">
                <a:off x="6381456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5400000">
                <a:off x="6484889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>
                <a:off x="6588322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5400000">
                <a:off x="6691755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5400000">
                <a:off x="6795188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>
                <a:off x="6898621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rot="5400000">
                <a:off x="7002054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5400000">
                <a:off x="7105487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5400000">
                <a:off x="7208920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5400000">
                <a:off x="7312353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7415786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>
                <a:off x="7519219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5400000">
                <a:off x="7622652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5400000">
                <a:off x="7726085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rot="5400000">
                <a:off x="7829550" y="2428875"/>
                <a:ext cx="114300" cy="0"/>
              </a:xfrm>
              <a:prstGeom prst="line">
                <a:avLst/>
              </a:prstGeom>
              <a:ln w="15875">
                <a:solidFill>
                  <a:schemeClr val="accent3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962025" y="2590800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1</a:t>
              </a:r>
              <a:endParaRPr lang="en-US" sz="1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86075" y="257175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36</a:t>
              </a:r>
              <a:endParaRPr lang="en-US" sz="1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29125" y="255270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54</a:t>
              </a:r>
              <a:endParaRPr lang="en-US" sz="1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15125" y="2562225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82</a:t>
              </a:r>
              <a:endParaRPr lang="en-US" sz="1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67400" y="2562225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72</a:t>
              </a:r>
              <a:endParaRPr lang="en-US" sz="1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95350" y="2038350"/>
              <a:ext cx="2326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Instructional weeks</a:t>
              </a:r>
              <a:endParaRPr lang="en-US" b="1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6648450" y="9525"/>
            <a:ext cx="4539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4" name="Group 227"/>
          <p:cNvGrpSpPr/>
          <p:nvPr/>
        </p:nvGrpSpPr>
        <p:grpSpPr>
          <a:xfrm>
            <a:off x="1952625" y="3086100"/>
            <a:ext cx="6429375" cy="3179207"/>
            <a:chOff x="1952625" y="3086100"/>
            <a:chExt cx="6429375" cy="3179207"/>
          </a:xfrm>
        </p:grpSpPr>
        <p:grpSp>
          <p:nvGrpSpPr>
            <p:cNvPr id="5" name="Group 124"/>
            <p:cNvGrpSpPr/>
            <p:nvPr/>
          </p:nvGrpSpPr>
          <p:grpSpPr>
            <a:xfrm>
              <a:off x="2357437" y="3257550"/>
              <a:ext cx="4095750" cy="276999"/>
              <a:chOff x="2357437" y="3752850"/>
              <a:chExt cx="4095750" cy="276999"/>
            </a:xfrm>
          </p:grpSpPr>
          <p:sp>
            <p:nvSpPr>
              <p:cNvPr id="92" name="Oval 91"/>
              <p:cNvSpPr/>
              <p:nvPr/>
            </p:nvSpPr>
            <p:spPr>
              <a:xfrm>
                <a:off x="2843212" y="382905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3376612" y="382905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u="sng" dirty="0" smtClean="0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5843587" y="382905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6319837" y="382905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4548187" y="382905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2357437" y="375285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1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" name="Group 125"/>
            <p:cNvGrpSpPr/>
            <p:nvPr/>
          </p:nvGrpSpPr>
          <p:grpSpPr>
            <a:xfrm>
              <a:off x="2366962" y="3543300"/>
              <a:ext cx="3686175" cy="276999"/>
              <a:chOff x="2366962" y="4038600"/>
              <a:chExt cx="3686175" cy="276999"/>
            </a:xfrm>
          </p:grpSpPr>
          <p:sp>
            <p:nvSpPr>
              <p:cNvPr id="97" name="Oval 96"/>
              <p:cNvSpPr/>
              <p:nvPr/>
            </p:nvSpPr>
            <p:spPr>
              <a:xfrm>
                <a:off x="2767012" y="4100513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424237" y="4100513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u="sng" dirty="0" smtClean="0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5919787" y="4100513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4500562" y="4100513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2366962" y="403860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2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0" name="Group 126"/>
            <p:cNvGrpSpPr/>
            <p:nvPr/>
          </p:nvGrpSpPr>
          <p:grpSpPr>
            <a:xfrm>
              <a:off x="2357437" y="3810000"/>
              <a:ext cx="4191000" cy="276999"/>
              <a:chOff x="2357437" y="4305300"/>
              <a:chExt cx="4191000" cy="276999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3300412" y="4371976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u="sng" dirty="0" smtClean="0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5872162" y="4371976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6415087" y="4371976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4624387" y="4371976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2357437" y="430530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3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0" name="Group 127"/>
            <p:cNvGrpSpPr/>
            <p:nvPr/>
          </p:nvGrpSpPr>
          <p:grpSpPr>
            <a:xfrm>
              <a:off x="2357437" y="4076700"/>
              <a:ext cx="4152900" cy="276999"/>
              <a:chOff x="2357437" y="4572000"/>
              <a:chExt cx="4152900" cy="276999"/>
            </a:xfrm>
          </p:grpSpPr>
          <p:sp>
            <p:nvSpPr>
              <p:cNvPr id="107" name="Oval 106"/>
              <p:cNvSpPr/>
              <p:nvPr/>
            </p:nvSpPr>
            <p:spPr>
              <a:xfrm>
                <a:off x="2843212" y="4643439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3376612" y="4643439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u="sng" dirty="0" smtClean="0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5957887" y="4633914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6376987" y="4643439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357437" y="457200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4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1" name="Group 128"/>
            <p:cNvGrpSpPr/>
            <p:nvPr/>
          </p:nvGrpSpPr>
          <p:grpSpPr>
            <a:xfrm>
              <a:off x="2357437" y="4343400"/>
              <a:ext cx="4229100" cy="276999"/>
              <a:chOff x="2357437" y="4838700"/>
              <a:chExt cx="4229100" cy="276999"/>
            </a:xfrm>
          </p:grpSpPr>
          <p:sp>
            <p:nvSpPr>
              <p:cNvPr id="112" name="Oval 111"/>
              <p:cNvSpPr/>
              <p:nvPr/>
            </p:nvSpPr>
            <p:spPr>
              <a:xfrm>
                <a:off x="2890837" y="491490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424237" y="491490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u="sng" dirty="0" smtClean="0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5891212" y="491490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6453187" y="491490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4548187" y="491490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2357437" y="483870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5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00" name="Group 129"/>
            <p:cNvGrpSpPr/>
            <p:nvPr/>
          </p:nvGrpSpPr>
          <p:grpSpPr>
            <a:xfrm>
              <a:off x="2357437" y="4591050"/>
              <a:ext cx="1133475" cy="276999"/>
              <a:chOff x="2357437" y="5086350"/>
              <a:chExt cx="1133475" cy="276999"/>
            </a:xfrm>
          </p:grpSpPr>
          <p:sp>
            <p:nvSpPr>
              <p:cNvPr id="117" name="Oval 116"/>
              <p:cNvSpPr/>
              <p:nvPr/>
            </p:nvSpPr>
            <p:spPr>
              <a:xfrm>
                <a:off x="3357562" y="5162550"/>
                <a:ext cx="133350" cy="123825"/>
              </a:xfrm>
              <a:prstGeom prst="ellipse">
                <a:avLst/>
              </a:prstGeom>
              <a:solidFill>
                <a:srgbClr val="0096D6"/>
              </a:solidFill>
              <a:ln>
                <a:noFill/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u="sng" dirty="0" smtClean="0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2357437" y="508635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6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31" name="Oval 130"/>
            <p:cNvSpPr/>
            <p:nvPr/>
          </p:nvSpPr>
          <p:spPr>
            <a:xfrm>
              <a:off x="2619375" y="3114675"/>
              <a:ext cx="581025" cy="2019300"/>
            </a:xfrm>
            <a:prstGeom prst="ellipse">
              <a:avLst/>
            </a:prstGeom>
            <a:solidFill>
              <a:srgbClr val="FFFF00">
                <a:alpha val="26000"/>
              </a:srgbClr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32" name="Oval 131"/>
            <p:cNvSpPr/>
            <p:nvPr/>
          </p:nvSpPr>
          <p:spPr>
            <a:xfrm>
              <a:off x="4333875" y="3133725"/>
              <a:ext cx="581025" cy="2019300"/>
            </a:xfrm>
            <a:prstGeom prst="ellipse">
              <a:avLst/>
            </a:prstGeom>
            <a:solidFill>
              <a:srgbClr val="FFFF00">
                <a:alpha val="26000"/>
              </a:srgbClr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33" name="Oval 132"/>
            <p:cNvSpPr/>
            <p:nvPr/>
          </p:nvSpPr>
          <p:spPr>
            <a:xfrm>
              <a:off x="5638800" y="3114675"/>
              <a:ext cx="581025" cy="2019300"/>
            </a:xfrm>
            <a:prstGeom prst="ellipse">
              <a:avLst/>
            </a:prstGeom>
            <a:solidFill>
              <a:srgbClr val="FFFF00">
                <a:alpha val="26000"/>
              </a:srgbClr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34" name="Oval 133"/>
            <p:cNvSpPr/>
            <p:nvPr/>
          </p:nvSpPr>
          <p:spPr>
            <a:xfrm>
              <a:off x="6124575" y="3095625"/>
              <a:ext cx="581025" cy="2019300"/>
            </a:xfrm>
            <a:prstGeom prst="ellipse">
              <a:avLst/>
            </a:prstGeom>
            <a:solidFill>
              <a:srgbClr val="FFFF00">
                <a:alpha val="26000"/>
              </a:srgbClr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35" name="Oval 134"/>
            <p:cNvSpPr/>
            <p:nvPr/>
          </p:nvSpPr>
          <p:spPr>
            <a:xfrm>
              <a:off x="3124200" y="3114675"/>
              <a:ext cx="581025" cy="2019300"/>
            </a:xfrm>
            <a:prstGeom prst="ellipse">
              <a:avLst/>
            </a:prstGeom>
            <a:solidFill>
              <a:srgbClr val="FFFF00">
                <a:alpha val="26000"/>
              </a:srgbClr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952625" y="3086100"/>
              <a:ext cx="8258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students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347912" y="4686300"/>
              <a:ext cx="25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.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2352674" y="4895850"/>
              <a:ext cx="25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.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2352674" y="5114925"/>
              <a:ext cx="2551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.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42" name="Right Brace 141"/>
            <p:cNvSpPr/>
            <p:nvPr/>
          </p:nvSpPr>
          <p:spPr>
            <a:xfrm>
              <a:off x="6812281" y="3171825"/>
              <a:ext cx="207644" cy="241935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200901" y="4248150"/>
              <a:ext cx="11810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All scores included</a:t>
              </a:r>
              <a:endParaRPr lang="en-US" dirty="0"/>
            </a:p>
          </p:txBody>
        </p:sp>
        <p:sp>
          <p:nvSpPr>
            <p:cNvPr id="144" name="Right Brace 143"/>
            <p:cNvSpPr/>
            <p:nvPr/>
          </p:nvSpPr>
          <p:spPr>
            <a:xfrm rot="5400000">
              <a:off x="4533899" y="3609977"/>
              <a:ext cx="257173" cy="4238623"/>
            </a:xfrm>
            <a:prstGeom prst="rightBrace">
              <a:avLst>
                <a:gd name="adj1" fmla="val 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667127" y="5895975"/>
              <a:ext cx="24002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All scores included</a:t>
              </a:r>
              <a:endParaRPr lang="en-US" dirty="0"/>
            </a:p>
          </p:txBody>
        </p:sp>
      </p:grpSp>
      <p:pic>
        <p:nvPicPr>
          <p:cNvPr id="140" name="Picture 139" descr="NWEA-(298-447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434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8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Growth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Growth projections tend to be flatter in 2011 than the 2008 norms</a:t>
            </a:r>
          </a:p>
          <a:p>
            <a:pPr lvl="1"/>
            <a:r>
              <a:rPr lang="en-US" dirty="0" smtClean="0"/>
              <a:t>Grades 5, 6, 8 show flat growth in Math</a:t>
            </a:r>
          </a:p>
          <a:p>
            <a:pPr lvl="1"/>
            <a:r>
              <a:rPr lang="en-US" dirty="0" smtClean="0"/>
              <a:t>In a large national sample, students in these grades tended to show similar growth regardless of where they were on the RIT scale</a:t>
            </a:r>
          </a:p>
          <a:p>
            <a:r>
              <a:rPr lang="en-US" dirty="0" smtClean="0"/>
              <a:t>Due to sampling methods – overly large impact of extreme scores in 2008</a:t>
            </a:r>
            <a:endParaRPr lang="en-US" dirty="0"/>
          </a:p>
        </p:txBody>
      </p:sp>
      <p:pic>
        <p:nvPicPr>
          <p:cNvPr id="4" name="Picture 3" descr="NWEA-(298-447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5598544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157412" y="290512"/>
          <a:ext cx="4791075" cy="2886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166937" y="3309937"/>
          <a:ext cx="4791075" cy="290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2890" y="53340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“No, your students’ performance didn’t change from last spring.”</a:t>
            </a:r>
          </a:p>
          <a:p>
            <a:r>
              <a:rPr lang="en-US" dirty="0" smtClean="0"/>
              <a:t>The norm group and methodology did change</a:t>
            </a:r>
          </a:p>
          <a:p>
            <a:r>
              <a:rPr lang="en-US" dirty="0" smtClean="0"/>
              <a:t>Simply creates a different comparison</a:t>
            </a:r>
          </a:p>
          <a:p>
            <a:r>
              <a:rPr lang="en-US" dirty="0" smtClean="0"/>
              <a:t>A 215 RIT is still a 215 RIT – means the same thing related to performance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5181600"/>
            <a:ext cx="1905000" cy="1367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5181600"/>
            <a:ext cx="2147374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ight Arrow 5"/>
          <p:cNvSpPr/>
          <p:nvPr/>
        </p:nvSpPr>
        <p:spPr>
          <a:xfrm>
            <a:off x="4038600" y="5638800"/>
            <a:ext cx="2209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NWEA-(298-447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152650" y="371475"/>
          <a:ext cx="4800600" cy="2876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138362" y="3190875"/>
          <a:ext cx="4810125" cy="3009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2890" y="54102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138362" y="314325"/>
          <a:ext cx="4810125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095500" y="3300412"/>
          <a:ext cx="4800600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2890" y="51816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100262" y="304800"/>
          <a:ext cx="4810125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057400" y="3333750"/>
          <a:ext cx="48006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2890" y="53340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166937" y="219075"/>
          <a:ext cx="4791075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162175" y="3243262"/>
          <a:ext cx="4800600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2890" y="54102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Applying Growth to Past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NWEA uses growth norms that overlap from year to year – had to apply the norms backward </a:t>
            </a:r>
          </a:p>
          <a:p>
            <a:r>
              <a:rPr lang="en-US" dirty="0" smtClean="0"/>
              <a:t>Cannot compare 2008 growth norms to 2011 growth norms – </a:t>
            </a:r>
            <a:r>
              <a:rPr lang="en-US" smtClean="0"/>
              <a:t>not comparable</a:t>
            </a:r>
            <a:endParaRPr lang="en-US" dirty="0"/>
          </a:p>
        </p:txBody>
      </p:sp>
      <p:pic>
        <p:nvPicPr>
          <p:cNvPr id="4" name="Picture 3" descr="NWEA-(298-447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51816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Differences from 2008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Methodology:  set of norms more representative of school age population</a:t>
            </a:r>
          </a:p>
          <a:p>
            <a:r>
              <a:rPr lang="en-US" dirty="0" smtClean="0"/>
              <a:t>Everyone will see some changes: </a:t>
            </a:r>
            <a:r>
              <a:rPr lang="en-US" b="1" dirty="0" smtClean="0"/>
              <a:t>status</a:t>
            </a:r>
            <a:r>
              <a:rPr lang="en-US" dirty="0" smtClean="0"/>
              <a:t> and </a:t>
            </a:r>
            <a:r>
              <a:rPr lang="en-US" b="1" dirty="0" smtClean="0"/>
              <a:t>growth</a:t>
            </a:r>
            <a:r>
              <a:rPr lang="en-US" dirty="0" smtClean="0"/>
              <a:t> norms</a:t>
            </a:r>
          </a:p>
          <a:p>
            <a:r>
              <a:rPr lang="en-US" dirty="0" smtClean="0"/>
              <a:t>Norms have been applied to both past and current scores (for consistency and growth projections)</a:t>
            </a:r>
            <a:endParaRPr lang="en-US" dirty="0"/>
          </a:p>
        </p:txBody>
      </p:sp>
      <p:pic>
        <p:nvPicPr>
          <p:cNvPr id="4" name="Picture 3" descr="NWEA-(298-447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54102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will be “fixed” in the 2011 Norms…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9808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Asterisks * will be replaced with 1 or 99 (percentiles)</a:t>
            </a:r>
          </a:p>
          <a:p>
            <a:r>
              <a:rPr lang="en-US" sz="2800" dirty="0" smtClean="0"/>
              <a:t>Kindergarten growth norms will be reinstated for fall to spring</a:t>
            </a:r>
          </a:p>
          <a:p>
            <a:r>
              <a:rPr lang="en-US" sz="2800" dirty="0" smtClean="0"/>
              <a:t>Kindergarten status norms will be reinstated for fall and winter</a:t>
            </a:r>
          </a:p>
          <a:p>
            <a:r>
              <a:rPr lang="en-US" sz="2800" dirty="0" smtClean="0"/>
              <a:t>11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grade norms will be reinstated as soon as possible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5016969"/>
            <a:ext cx="2330914" cy="1841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NWEA-(298-447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53340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9200" y="381000"/>
            <a:ext cx="6955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Sampling student test records 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143000"/>
            <a:ext cx="7486650" cy="489364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857A9"/>
                </a:solidFill>
              </a:rPr>
              <a:t>“Students” were randomly sampled from a pool of test event records.  </a:t>
            </a:r>
            <a:r>
              <a:rPr lang="en-US" b="1" dirty="0" smtClean="0">
                <a:solidFill>
                  <a:srgbClr val="0857A9"/>
                </a:solidFill>
              </a:rPr>
              <a:t>(all test records of the student from the study period in the subject of interest)</a:t>
            </a:r>
            <a:r>
              <a:rPr lang="en-US" sz="2400" b="1" dirty="0" smtClean="0">
                <a:solidFill>
                  <a:srgbClr val="0857A9"/>
                </a:solidFill>
              </a:rPr>
              <a:t> </a:t>
            </a:r>
            <a:r>
              <a:rPr lang="en-US" sz="2400" dirty="0" smtClean="0">
                <a:solidFill>
                  <a:srgbClr val="0857A9"/>
                </a:solidFill>
              </a:rPr>
              <a:t> </a:t>
            </a:r>
          </a:p>
          <a:p>
            <a:endParaRPr lang="en-US" sz="2400" dirty="0" smtClean="0">
              <a:solidFill>
                <a:srgbClr val="0857A9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857A9"/>
                </a:solidFill>
              </a:rPr>
              <a:t> </a:t>
            </a:r>
            <a:r>
              <a:rPr lang="en-US" sz="2400" b="1" dirty="0" smtClean="0">
                <a:solidFill>
                  <a:srgbClr val="0857A9"/>
                </a:solidFill>
              </a:rPr>
              <a:t>Pool represented about 5.1 million </a:t>
            </a:r>
            <a:r>
              <a:rPr lang="en-US" sz="2400" b="1" dirty="0" smtClean="0">
                <a:solidFill>
                  <a:srgbClr val="FF0000"/>
                </a:solidFill>
              </a:rPr>
              <a:t>students</a:t>
            </a:r>
            <a:r>
              <a:rPr lang="en-US" sz="2400" b="1" dirty="0" smtClean="0">
                <a:solidFill>
                  <a:srgbClr val="0857A9"/>
                </a:solidFill>
              </a:rPr>
              <a:t>,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857A9"/>
                </a:solidFill>
              </a:rPr>
              <a:t> from 13,000 </a:t>
            </a:r>
            <a:r>
              <a:rPr lang="en-US" sz="2400" b="1" dirty="0" smtClean="0">
                <a:solidFill>
                  <a:srgbClr val="FF0000"/>
                </a:solidFill>
              </a:rPr>
              <a:t>schools</a:t>
            </a:r>
            <a:r>
              <a:rPr lang="en-US" sz="2400" b="1" dirty="0" smtClean="0">
                <a:solidFill>
                  <a:srgbClr val="0857A9"/>
                </a:solidFill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857A9"/>
                </a:solidFill>
              </a:rPr>
              <a:t> located in more than 2,700 </a:t>
            </a:r>
            <a:r>
              <a:rPr lang="en-US" sz="2400" b="1" dirty="0" smtClean="0">
                <a:solidFill>
                  <a:srgbClr val="FF0000"/>
                </a:solidFill>
              </a:rPr>
              <a:t>school districts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857A9"/>
                </a:solidFill>
              </a:rPr>
              <a:t> from over 50 </a:t>
            </a:r>
            <a:r>
              <a:rPr lang="en-US" sz="2400" b="1" dirty="0" smtClean="0">
                <a:solidFill>
                  <a:srgbClr val="FF0000"/>
                </a:solidFill>
              </a:rPr>
              <a:t>states</a:t>
            </a:r>
            <a:r>
              <a:rPr lang="en-US" sz="2400" b="1" dirty="0" smtClean="0">
                <a:solidFill>
                  <a:srgbClr val="0857A9"/>
                </a:solidFill>
              </a:rPr>
              <a:t> and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857A9"/>
                </a:solidFill>
              </a:rPr>
              <a:t> contained about 35 million </a:t>
            </a:r>
            <a:r>
              <a:rPr lang="en-US" sz="2400" b="1" dirty="0" smtClean="0">
                <a:solidFill>
                  <a:srgbClr val="FF0000"/>
                </a:solidFill>
              </a:rPr>
              <a:t>test events</a:t>
            </a:r>
            <a:r>
              <a:rPr lang="en-US" sz="2400" b="1" dirty="0" smtClean="0">
                <a:solidFill>
                  <a:srgbClr val="0857A9"/>
                </a:solidFill>
              </a:rPr>
              <a:t>.</a:t>
            </a:r>
          </a:p>
          <a:p>
            <a:pPr lvl="1"/>
            <a:endParaRPr lang="en-US" sz="2400" dirty="0" smtClean="0">
              <a:solidFill>
                <a:srgbClr val="0857A9"/>
              </a:solidFill>
            </a:endParaRPr>
          </a:p>
          <a:p>
            <a:pPr marL="0" lvl="1"/>
            <a:r>
              <a:rPr lang="en-US" sz="2400" b="1" dirty="0" smtClean="0">
                <a:solidFill>
                  <a:srgbClr val="0857A9"/>
                </a:solidFill>
              </a:rPr>
              <a:t>Smallest grade level sample was about 20,000 students.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4" name="Picture 3" descr="NWEA-(298-447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598544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3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3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3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3000" y="228600"/>
            <a:ext cx="68788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Post-stratification procedures 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1219200" y="990600"/>
            <a:ext cx="7658100" cy="535531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114300" indent="-1143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857A9"/>
                </a:solidFill>
              </a:rPr>
              <a:t>Based on school-level variables commonly associated with challenges  and opportunities</a:t>
            </a:r>
          </a:p>
          <a:p>
            <a:pPr marL="114300" indent="-1143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857A9"/>
                </a:solidFill>
              </a:rPr>
              <a:t>School–level variables:  Mix of student ethnicity, </a:t>
            </a:r>
            <a:r>
              <a:rPr lang="en-US" sz="2400" b="1" dirty="0" smtClean="0">
                <a:solidFill>
                  <a:srgbClr val="FF0000"/>
                </a:solidFill>
              </a:rPr>
              <a:t>percent free/reduced lunch eligibility</a:t>
            </a:r>
            <a:r>
              <a:rPr lang="en-US" sz="2400" b="1" dirty="0" smtClean="0">
                <a:solidFill>
                  <a:srgbClr val="0857A9"/>
                </a:solidFill>
              </a:rPr>
              <a:t>, Title 1 eligibility, ALL Title 1, grade range served, charter status, magnet status, enrollment at each grade, total enrollment, school level, school type, school locale, pupil-teacher ratio.</a:t>
            </a:r>
          </a:p>
          <a:p>
            <a:pPr marL="114300" indent="-1143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857A9"/>
                </a:solidFill>
              </a:rPr>
              <a:t>Combined to form a </a:t>
            </a:r>
            <a:r>
              <a:rPr lang="en-US" sz="2400" b="1" dirty="0" smtClean="0">
                <a:solidFill>
                  <a:srgbClr val="FF0000"/>
                </a:solidFill>
              </a:rPr>
              <a:t>School Challenge Index </a:t>
            </a:r>
            <a:r>
              <a:rPr lang="en-US" sz="2400" b="1" dirty="0" smtClean="0">
                <a:solidFill>
                  <a:srgbClr val="0857A9"/>
                </a:solidFill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</a:rPr>
              <a:t>SCI</a:t>
            </a:r>
            <a:r>
              <a:rPr lang="en-US" sz="2400" b="1" dirty="0" smtClean="0">
                <a:solidFill>
                  <a:srgbClr val="0857A9"/>
                </a:solidFill>
              </a:rPr>
              <a:t>) for each state – using ALL schools in the state, not only NWEA schools</a:t>
            </a:r>
          </a:p>
          <a:p>
            <a:pPr marL="114300" indent="-1143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SCI</a:t>
            </a:r>
            <a:r>
              <a:rPr lang="en-US" sz="2400" b="1" dirty="0" smtClean="0">
                <a:solidFill>
                  <a:srgbClr val="0857A9"/>
                </a:solidFill>
              </a:rPr>
              <a:t> was used as a post-stratification weight for all analyses</a:t>
            </a:r>
            <a:endParaRPr lang="en-US" sz="2400" b="1" dirty="0">
              <a:solidFill>
                <a:srgbClr val="0857A9"/>
              </a:solidFill>
            </a:endParaRPr>
          </a:p>
        </p:txBody>
      </p:sp>
      <p:pic>
        <p:nvPicPr>
          <p:cNvPr id="4" name="Picture 3" descr="NWEA-(298-447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5943600"/>
            <a:ext cx="203871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in </a:t>
            </a:r>
            <a:r>
              <a:rPr lang="en-US" b="1" dirty="0" smtClean="0"/>
              <a:t>Status Norms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Minor changes in status norms</a:t>
            </a:r>
          </a:p>
          <a:p>
            <a:r>
              <a:rPr lang="en-US" sz="2800" dirty="0" smtClean="0"/>
              <a:t>Percentiles changed very little</a:t>
            </a:r>
          </a:p>
          <a:p>
            <a:r>
              <a:rPr lang="en-US" sz="2800" dirty="0" smtClean="0"/>
              <a:t>Larger changes for grades 1 &amp; 2 for high and low achieving students</a:t>
            </a:r>
          </a:p>
          <a:p>
            <a:pPr lvl="1"/>
            <a:r>
              <a:rPr lang="en-US" sz="2400" dirty="0" smtClean="0"/>
              <a:t>Difference in partner base (more schools and students than 2008)</a:t>
            </a:r>
          </a:p>
          <a:p>
            <a:pPr lvl="1"/>
            <a:r>
              <a:rPr lang="en-US" sz="2400" dirty="0" smtClean="0"/>
              <a:t>Different methodology for selection which results in more representative norms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724400"/>
            <a:ext cx="1992029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NWEA-(298-447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53340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205037" y="361950"/>
          <a:ext cx="4810125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209800" y="3309937"/>
          <a:ext cx="4800600" cy="290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2890" y="5598544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176462" y="342900"/>
          <a:ext cx="4810125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166937" y="3305175"/>
          <a:ext cx="4810125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 descr="NWEA-(298-447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2890" y="5334000"/>
            <a:ext cx="2191110" cy="12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106</TotalTime>
  <Words>1008</Words>
  <Application>Microsoft Office PowerPoint</Application>
  <PresentationFormat>On-screen Show (4:3)</PresentationFormat>
  <Paragraphs>205</Paragraphs>
  <Slides>24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Solstice</vt:lpstr>
      <vt:lpstr>NWEA 2011  -  RIT Scale Norms</vt:lpstr>
      <vt:lpstr>Introduction</vt:lpstr>
      <vt:lpstr>Key Differences from 2008</vt:lpstr>
      <vt:lpstr>What will be “fixed” in the 2011 Norms…</vt:lpstr>
      <vt:lpstr>PowerPoint Presentation</vt:lpstr>
      <vt:lpstr>PowerPoint Presentation</vt:lpstr>
      <vt:lpstr>Differences in Status Norms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Difference in Growth Norms</vt:lpstr>
      <vt:lpstr>Growth in 2008 Norm study</vt:lpstr>
      <vt:lpstr>PowerPoint Presentation</vt:lpstr>
      <vt:lpstr>Flat Growth Rates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Applying Growth to Past Terms</vt:lpstr>
    </vt:vector>
  </TitlesOfParts>
  <Company>Northwest Evaluation Association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NWEA 2011  -  RIT Scale Norms</dc:title>
  <dc:creator>dan.henderson</dc:creator>
  <cp:lastModifiedBy>Jeff McQuistan</cp:lastModifiedBy>
  <cp:revision>11</cp:revision>
  <dcterms:created xsi:type="dcterms:W3CDTF">2011-08-26T22:35:18Z</dcterms:created>
  <dcterms:modified xsi:type="dcterms:W3CDTF">2011-09-22T16:38:23Z</dcterms:modified>
</cp:coreProperties>
</file>